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20104100" cy="11309350"/>
  <p:notesSz cx="20104100" cy="113093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50" b="1" i="0">
                <a:solidFill>
                  <a:srgbClr val="222C4A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F6EDE0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250" b="1" i="0">
                <a:solidFill>
                  <a:srgbClr val="222C4A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rgbClr val="F6EDE0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250" b="1" i="0">
                <a:solidFill>
                  <a:srgbClr val="222C4A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250" b="1" i="0">
                <a:solidFill>
                  <a:srgbClr val="222C4A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200446" y="9002804"/>
            <a:ext cx="5904230" cy="2306320"/>
          </a:xfrm>
          <a:custGeom>
            <a:avLst/>
            <a:gdLst/>
            <a:ahLst/>
            <a:cxnLst/>
            <a:rect l="l" t="t" r="r" b="b"/>
            <a:pathLst>
              <a:path w="5904230" h="2306320">
                <a:moveTo>
                  <a:pt x="5903652" y="0"/>
                </a:moveTo>
                <a:lnTo>
                  <a:pt x="0" y="0"/>
                </a:lnTo>
                <a:lnTo>
                  <a:pt x="0" y="2305751"/>
                </a:lnTo>
                <a:lnTo>
                  <a:pt x="5903652" y="2305751"/>
                </a:lnTo>
                <a:lnTo>
                  <a:pt x="5903652" y="0"/>
                </a:lnTo>
                <a:close/>
              </a:path>
            </a:pathLst>
          </a:custGeom>
          <a:solidFill>
            <a:srgbClr val="F6ED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3112" y="829684"/>
            <a:ext cx="10795635" cy="5081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50" b="1" i="0">
                <a:solidFill>
                  <a:srgbClr val="222C4A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73112" y="5200914"/>
            <a:ext cx="11828144" cy="4175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F6EDE0"/>
                </a:solidFill>
                <a:latin typeface="CircularXX Black"/>
                <a:cs typeface="CircularXX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hyperlink" Target="mailto:citycampus@flinders.edu.au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65427" y="0"/>
            <a:ext cx="19538950" cy="11308715"/>
            <a:chOff x="565427" y="0"/>
            <a:chExt cx="19538950" cy="11308715"/>
          </a:xfrm>
        </p:grpSpPr>
        <p:sp>
          <p:nvSpPr>
            <p:cNvPr id="3" name="object 3" descr=""/>
            <p:cNvSpPr/>
            <p:nvPr/>
          </p:nvSpPr>
          <p:spPr>
            <a:xfrm>
              <a:off x="14200446" y="8998155"/>
              <a:ext cx="5904230" cy="2310765"/>
            </a:xfrm>
            <a:custGeom>
              <a:avLst/>
              <a:gdLst/>
              <a:ahLst/>
              <a:cxnLst/>
              <a:rect l="l" t="t" r="r" b="b"/>
              <a:pathLst>
                <a:path w="5904230" h="2310765">
                  <a:moveTo>
                    <a:pt x="0" y="2310400"/>
                  </a:moveTo>
                  <a:lnTo>
                    <a:pt x="5903652" y="2310400"/>
                  </a:lnTo>
                  <a:lnTo>
                    <a:pt x="5903652" y="0"/>
                  </a:lnTo>
                  <a:lnTo>
                    <a:pt x="0" y="0"/>
                  </a:lnTo>
                  <a:lnTo>
                    <a:pt x="0" y="2310400"/>
                  </a:lnTo>
                  <a:close/>
                </a:path>
              </a:pathLst>
            </a:custGeom>
            <a:solidFill>
              <a:srgbClr val="F6EDE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65427" y="0"/>
              <a:ext cx="13633450" cy="11308715"/>
            </a:xfrm>
            <a:custGeom>
              <a:avLst/>
              <a:gdLst/>
              <a:ahLst/>
              <a:cxnLst/>
              <a:rect l="l" t="t" r="r" b="b"/>
              <a:pathLst>
                <a:path w="13633450" h="11308715">
                  <a:moveTo>
                    <a:pt x="0" y="11308556"/>
                  </a:moveTo>
                  <a:lnTo>
                    <a:pt x="13633092" y="11308556"/>
                  </a:lnTo>
                  <a:lnTo>
                    <a:pt x="13633092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F3B8C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368382" y="10179170"/>
              <a:ext cx="2374265" cy="444500"/>
            </a:xfrm>
            <a:custGeom>
              <a:avLst/>
              <a:gdLst/>
              <a:ahLst/>
              <a:cxnLst/>
              <a:rect l="l" t="t" r="r" b="b"/>
              <a:pathLst>
                <a:path w="2374265" h="444500">
                  <a:moveTo>
                    <a:pt x="324370" y="0"/>
                  </a:moveTo>
                  <a:lnTo>
                    <a:pt x="250799" y="0"/>
                  </a:lnTo>
                  <a:lnTo>
                    <a:pt x="250799" y="278993"/>
                  </a:lnTo>
                  <a:lnTo>
                    <a:pt x="244754" y="319709"/>
                  </a:lnTo>
                  <a:lnTo>
                    <a:pt x="227266" y="349504"/>
                  </a:lnTo>
                  <a:lnTo>
                    <a:pt x="199313" y="367804"/>
                  </a:lnTo>
                  <a:lnTo>
                    <a:pt x="161886" y="374040"/>
                  </a:lnTo>
                  <a:lnTo>
                    <a:pt x="124714" y="367804"/>
                  </a:lnTo>
                  <a:lnTo>
                    <a:pt x="96735" y="349504"/>
                  </a:lnTo>
                  <a:lnTo>
                    <a:pt x="79095" y="319709"/>
                  </a:lnTo>
                  <a:lnTo>
                    <a:pt x="72961" y="278993"/>
                  </a:lnTo>
                  <a:lnTo>
                    <a:pt x="72961" y="0"/>
                  </a:lnTo>
                  <a:lnTo>
                    <a:pt x="0" y="0"/>
                  </a:lnTo>
                  <a:lnTo>
                    <a:pt x="0" y="283286"/>
                  </a:lnTo>
                  <a:lnTo>
                    <a:pt x="5689" y="331597"/>
                  </a:lnTo>
                  <a:lnTo>
                    <a:pt x="21793" y="371538"/>
                  </a:lnTo>
                  <a:lnTo>
                    <a:pt x="46901" y="402932"/>
                  </a:lnTo>
                  <a:lnTo>
                    <a:pt x="79578" y="425589"/>
                  </a:lnTo>
                  <a:lnTo>
                    <a:pt x="118376" y="439318"/>
                  </a:lnTo>
                  <a:lnTo>
                    <a:pt x="161886" y="443941"/>
                  </a:lnTo>
                  <a:lnTo>
                    <a:pt x="205638" y="439318"/>
                  </a:lnTo>
                  <a:lnTo>
                    <a:pt x="244614" y="425589"/>
                  </a:lnTo>
                  <a:lnTo>
                    <a:pt x="277393" y="402932"/>
                  </a:lnTo>
                  <a:lnTo>
                    <a:pt x="302552" y="371538"/>
                  </a:lnTo>
                  <a:lnTo>
                    <a:pt x="318681" y="331597"/>
                  </a:lnTo>
                  <a:lnTo>
                    <a:pt x="324370" y="283286"/>
                  </a:lnTo>
                  <a:lnTo>
                    <a:pt x="324370" y="0"/>
                  </a:lnTo>
                  <a:close/>
                </a:path>
                <a:path w="2374265" h="444500">
                  <a:moveTo>
                    <a:pt x="665975" y="245884"/>
                  </a:moveTo>
                  <a:lnTo>
                    <a:pt x="659371" y="199707"/>
                  </a:lnTo>
                  <a:lnTo>
                    <a:pt x="639381" y="162102"/>
                  </a:lnTo>
                  <a:lnTo>
                    <a:pt x="605701" y="136804"/>
                  </a:lnTo>
                  <a:lnTo>
                    <a:pt x="558050" y="127533"/>
                  </a:lnTo>
                  <a:lnTo>
                    <a:pt x="533044" y="130276"/>
                  </a:lnTo>
                  <a:lnTo>
                    <a:pt x="508838" y="138874"/>
                  </a:lnTo>
                  <a:lnTo>
                    <a:pt x="487172" y="153924"/>
                  </a:lnTo>
                  <a:lnTo>
                    <a:pt x="469747" y="175983"/>
                  </a:lnTo>
                  <a:lnTo>
                    <a:pt x="469747" y="136118"/>
                  </a:lnTo>
                  <a:lnTo>
                    <a:pt x="400469" y="136118"/>
                  </a:lnTo>
                  <a:lnTo>
                    <a:pt x="400469" y="434733"/>
                  </a:lnTo>
                  <a:lnTo>
                    <a:pt x="471589" y="434733"/>
                  </a:lnTo>
                  <a:lnTo>
                    <a:pt x="471589" y="262445"/>
                  </a:lnTo>
                  <a:lnTo>
                    <a:pt x="475576" y="234861"/>
                  </a:lnTo>
                  <a:lnTo>
                    <a:pt x="487387" y="212458"/>
                  </a:lnTo>
                  <a:lnTo>
                    <a:pt x="506780" y="197421"/>
                  </a:lnTo>
                  <a:lnTo>
                    <a:pt x="533527" y="191922"/>
                  </a:lnTo>
                  <a:lnTo>
                    <a:pt x="561987" y="197091"/>
                  </a:lnTo>
                  <a:lnTo>
                    <a:pt x="580974" y="211239"/>
                  </a:lnTo>
                  <a:lnTo>
                    <a:pt x="591566" y="232270"/>
                  </a:lnTo>
                  <a:lnTo>
                    <a:pt x="594842" y="258152"/>
                  </a:lnTo>
                  <a:lnTo>
                    <a:pt x="594842" y="434733"/>
                  </a:lnTo>
                  <a:lnTo>
                    <a:pt x="665975" y="434733"/>
                  </a:lnTo>
                  <a:lnTo>
                    <a:pt x="665975" y="245884"/>
                  </a:lnTo>
                  <a:close/>
                </a:path>
                <a:path w="2374265" h="444500">
                  <a:moveTo>
                    <a:pt x="817308" y="136118"/>
                  </a:moveTo>
                  <a:lnTo>
                    <a:pt x="746785" y="136118"/>
                  </a:lnTo>
                  <a:lnTo>
                    <a:pt x="746785" y="434746"/>
                  </a:lnTo>
                  <a:lnTo>
                    <a:pt x="817308" y="434746"/>
                  </a:lnTo>
                  <a:lnTo>
                    <a:pt x="817308" y="136118"/>
                  </a:lnTo>
                  <a:close/>
                </a:path>
                <a:path w="2374265" h="444500">
                  <a:moveTo>
                    <a:pt x="1179093" y="136118"/>
                  </a:moveTo>
                  <a:lnTo>
                    <a:pt x="1104290" y="136118"/>
                  </a:lnTo>
                  <a:lnTo>
                    <a:pt x="1027023" y="349516"/>
                  </a:lnTo>
                  <a:lnTo>
                    <a:pt x="947928" y="136118"/>
                  </a:lnTo>
                  <a:lnTo>
                    <a:pt x="869429" y="136118"/>
                  </a:lnTo>
                  <a:lnTo>
                    <a:pt x="990841" y="434746"/>
                  </a:lnTo>
                  <a:lnTo>
                    <a:pt x="1061986" y="434746"/>
                  </a:lnTo>
                  <a:lnTo>
                    <a:pt x="1179093" y="136118"/>
                  </a:lnTo>
                  <a:close/>
                </a:path>
                <a:path w="2374265" h="444500">
                  <a:moveTo>
                    <a:pt x="1489964" y="282067"/>
                  </a:moveTo>
                  <a:lnTo>
                    <a:pt x="1486395" y="252628"/>
                  </a:lnTo>
                  <a:lnTo>
                    <a:pt x="1483614" y="229666"/>
                  </a:lnTo>
                  <a:lnTo>
                    <a:pt x="1465084" y="186651"/>
                  </a:lnTo>
                  <a:lnTo>
                    <a:pt x="1464843" y="186397"/>
                  </a:lnTo>
                  <a:lnTo>
                    <a:pt x="1435125" y="154330"/>
                  </a:lnTo>
                  <a:lnTo>
                    <a:pt x="1418221" y="145872"/>
                  </a:lnTo>
                  <a:lnTo>
                    <a:pt x="1418221" y="252628"/>
                  </a:lnTo>
                  <a:lnTo>
                    <a:pt x="1271663" y="252628"/>
                  </a:lnTo>
                  <a:lnTo>
                    <a:pt x="1292288" y="207556"/>
                  </a:lnTo>
                  <a:lnTo>
                    <a:pt x="1344637" y="186397"/>
                  </a:lnTo>
                  <a:lnTo>
                    <a:pt x="1399362" y="206413"/>
                  </a:lnTo>
                  <a:lnTo>
                    <a:pt x="1418221" y="252628"/>
                  </a:lnTo>
                  <a:lnTo>
                    <a:pt x="1418221" y="145872"/>
                  </a:lnTo>
                  <a:lnTo>
                    <a:pt x="1394523" y="133997"/>
                  </a:lnTo>
                  <a:lnTo>
                    <a:pt x="1344015" y="126923"/>
                  </a:lnTo>
                  <a:lnTo>
                    <a:pt x="1299946" y="134188"/>
                  </a:lnTo>
                  <a:lnTo>
                    <a:pt x="1260284" y="154978"/>
                  </a:lnTo>
                  <a:lnTo>
                    <a:pt x="1228128" y="187845"/>
                  </a:lnTo>
                  <a:lnTo>
                    <a:pt x="1206563" y="231317"/>
                  </a:lnTo>
                  <a:lnTo>
                    <a:pt x="1198689" y="283908"/>
                  </a:lnTo>
                  <a:lnTo>
                    <a:pt x="1206804" y="339394"/>
                  </a:lnTo>
                  <a:lnTo>
                    <a:pt x="1229131" y="383946"/>
                  </a:lnTo>
                  <a:lnTo>
                    <a:pt x="1262672" y="416750"/>
                  </a:lnTo>
                  <a:lnTo>
                    <a:pt x="1304417" y="437007"/>
                  </a:lnTo>
                  <a:lnTo>
                    <a:pt x="1351381" y="443941"/>
                  </a:lnTo>
                  <a:lnTo>
                    <a:pt x="1400479" y="436511"/>
                  </a:lnTo>
                  <a:lnTo>
                    <a:pt x="1439760" y="416267"/>
                  </a:lnTo>
                  <a:lnTo>
                    <a:pt x="1468564" y="386257"/>
                  </a:lnTo>
                  <a:lnTo>
                    <a:pt x="1470317" y="382625"/>
                  </a:lnTo>
                  <a:lnTo>
                    <a:pt x="1486293" y="349516"/>
                  </a:lnTo>
                  <a:lnTo>
                    <a:pt x="1426197" y="330504"/>
                  </a:lnTo>
                  <a:lnTo>
                    <a:pt x="1416405" y="351066"/>
                  </a:lnTo>
                  <a:lnTo>
                    <a:pt x="1401203" y="367601"/>
                  </a:lnTo>
                  <a:lnTo>
                    <a:pt x="1379804" y="378625"/>
                  </a:lnTo>
                  <a:lnTo>
                    <a:pt x="1351381" y="382625"/>
                  </a:lnTo>
                  <a:lnTo>
                    <a:pt x="1320266" y="376834"/>
                  </a:lnTo>
                  <a:lnTo>
                    <a:pt x="1294739" y="360705"/>
                  </a:lnTo>
                  <a:lnTo>
                    <a:pt x="1277137" y="336054"/>
                  </a:lnTo>
                  <a:lnTo>
                    <a:pt x="1269822" y="304749"/>
                  </a:lnTo>
                  <a:lnTo>
                    <a:pt x="1488135" y="304749"/>
                  </a:lnTo>
                  <a:lnTo>
                    <a:pt x="1488732" y="303530"/>
                  </a:lnTo>
                  <a:lnTo>
                    <a:pt x="1489964" y="293712"/>
                  </a:lnTo>
                  <a:lnTo>
                    <a:pt x="1489964" y="282067"/>
                  </a:lnTo>
                  <a:close/>
                </a:path>
                <a:path w="2374265" h="444500">
                  <a:moveTo>
                    <a:pt x="1721739" y="134277"/>
                  </a:moveTo>
                  <a:lnTo>
                    <a:pt x="1711312" y="132448"/>
                  </a:lnTo>
                  <a:lnTo>
                    <a:pt x="1702727" y="132448"/>
                  </a:lnTo>
                  <a:lnTo>
                    <a:pt x="1674647" y="135915"/>
                  </a:lnTo>
                  <a:lnTo>
                    <a:pt x="1650072" y="146011"/>
                  </a:lnTo>
                  <a:lnTo>
                    <a:pt x="1630210" y="162191"/>
                  </a:lnTo>
                  <a:lnTo>
                    <a:pt x="1616278" y="183946"/>
                  </a:lnTo>
                  <a:lnTo>
                    <a:pt x="1616278" y="136118"/>
                  </a:lnTo>
                  <a:lnTo>
                    <a:pt x="1546974" y="136118"/>
                  </a:lnTo>
                  <a:lnTo>
                    <a:pt x="1546974" y="434733"/>
                  </a:lnTo>
                  <a:lnTo>
                    <a:pt x="1618119" y="434733"/>
                  </a:lnTo>
                  <a:lnTo>
                    <a:pt x="1618119" y="292481"/>
                  </a:lnTo>
                  <a:lnTo>
                    <a:pt x="1622907" y="255244"/>
                  </a:lnTo>
                  <a:lnTo>
                    <a:pt x="1637576" y="227711"/>
                  </a:lnTo>
                  <a:lnTo>
                    <a:pt x="1662607" y="210654"/>
                  </a:lnTo>
                  <a:lnTo>
                    <a:pt x="1698434" y="204800"/>
                  </a:lnTo>
                  <a:lnTo>
                    <a:pt x="1705800" y="204800"/>
                  </a:lnTo>
                  <a:lnTo>
                    <a:pt x="1713763" y="205409"/>
                  </a:lnTo>
                  <a:lnTo>
                    <a:pt x="1721739" y="206641"/>
                  </a:lnTo>
                  <a:lnTo>
                    <a:pt x="1721739" y="134277"/>
                  </a:lnTo>
                  <a:close/>
                </a:path>
                <a:path w="2374265" h="444500">
                  <a:moveTo>
                    <a:pt x="1988464" y="348284"/>
                  </a:moveTo>
                  <a:lnTo>
                    <a:pt x="1966696" y="290957"/>
                  </a:lnTo>
                  <a:lnTo>
                    <a:pt x="1902625" y="257530"/>
                  </a:lnTo>
                  <a:lnTo>
                    <a:pt x="1857248" y="248335"/>
                  </a:lnTo>
                  <a:lnTo>
                    <a:pt x="1844802" y="244132"/>
                  </a:lnTo>
                  <a:lnTo>
                    <a:pt x="1835327" y="237299"/>
                  </a:lnTo>
                  <a:lnTo>
                    <a:pt x="1829320" y="228155"/>
                  </a:lnTo>
                  <a:lnTo>
                    <a:pt x="1827212" y="217055"/>
                  </a:lnTo>
                  <a:lnTo>
                    <a:pt x="1830374" y="203936"/>
                  </a:lnTo>
                  <a:lnTo>
                    <a:pt x="1839239" y="192989"/>
                  </a:lnTo>
                  <a:lnTo>
                    <a:pt x="1852815" y="185496"/>
                  </a:lnTo>
                  <a:lnTo>
                    <a:pt x="1870125" y="182727"/>
                  </a:lnTo>
                  <a:lnTo>
                    <a:pt x="1895221" y="187299"/>
                  </a:lnTo>
                  <a:lnTo>
                    <a:pt x="1911743" y="198666"/>
                  </a:lnTo>
                  <a:lnTo>
                    <a:pt x="1921256" y="213245"/>
                  </a:lnTo>
                  <a:lnTo>
                    <a:pt x="1925320" y="227482"/>
                  </a:lnTo>
                  <a:lnTo>
                    <a:pt x="1985416" y="210312"/>
                  </a:lnTo>
                  <a:lnTo>
                    <a:pt x="1977059" y="184861"/>
                  </a:lnTo>
                  <a:lnTo>
                    <a:pt x="1957197" y="157581"/>
                  </a:lnTo>
                  <a:lnTo>
                    <a:pt x="1922640" y="135813"/>
                  </a:lnTo>
                  <a:lnTo>
                    <a:pt x="1870125" y="126923"/>
                  </a:lnTo>
                  <a:lnTo>
                    <a:pt x="1826844" y="134632"/>
                  </a:lnTo>
                  <a:lnTo>
                    <a:pt x="1792020" y="155511"/>
                  </a:lnTo>
                  <a:lnTo>
                    <a:pt x="1768805" y="186156"/>
                  </a:lnTo>
                  <a:lnTo>
                    <a:pt x="1760372" y="223189"/>
                  </a:lnTo>
                  <a:lnTo>
                    <a:pt x="1765503" y="252488"/>
                  </a:lnTo>
                  <a:lnTo>
                    <a:pt x="1780755" y="277761"/>
                  </a:lnTo>
                  <a:lnTo>
                    <a:pt x="1805901" y="297522"/>
                  </a:lnTo>
                  <a:lnTo>
                    <a:pt x="1840699" y="310273"/>
                  </a:lnTo>
                  <a:lnTo>
                    <a:pt x="1884845" y="320078"/>
                  </a:lnTo>
                  <a:lnTo>
                    <a:pt x="1900402" y="325081"/>
                  </a:lnTo>
                  <a:lnTo>
                    <a:pt x="1911286" y="332498"/>
                  </a:lnTo>
                  <a:lnTo>
                    <a:pt x="1917700" y="341985"/>
                  </a:lnTo>
                  <a:lnTo>
                    <a:pt x="1919795" y="353187"/>
                  </a:lnTo>
                  <a:lnTo>
                    <a:pt x="1916938" y="366318"/>
                  </a:lnTo>
                  <a:lnTo>
                    <a:pt x="1908454" y="377253"/>
                  </a:lnTo>
                  <a:lnTo>
                    <a:pt x="1894446" y="384759"/>
                  </a:lnTo>
                  <a:lnTo>
                    <a:pt x="1875040" y="387527"/>
                  </a:lnTo>
                  <a:lnTo>
                    <a:pt x="1849856" y="383374"/>
                  </a:lnTo>
                  <a:lnTo>
                    <a:pt x="1831340" y="372198"/>
                  </a:lnTo>
                  <a:lnTo>
                    <a:pt x="1819503" y="355968"/>
                  </a:lnTo>
                  <a:lnTo>
                    <a:pt x="1814322" y="336638"/>
                  </a:lnTo>
                  <a:lnTo>
                    <a:pt x="1752396" y="353809"/>
                  </a:lnTo>
                  <a:lnTo>
                    <a:pt x="1761045" y="382117"/>
                  </a:lnTo>
                  <a:lnTo>
                    <a:pt x="1782978" y="411518"/>
                  </a:lnTo>
                  <a:lnTo>
                    <a:pt x="1820430" y="434594"/>
                  </a:lnTo>
                  <a:lnTo>
                    <a:pt x="1875650" y="443941"/>
                  </a:lnTo>
                  <a:lnTo>
                    <a:pt x="1925358" y="435368"/>
                  </a:lnTo>
                  <a:lnTo>
                    <a:pt x="1960575" y="413131"/>
                  </a:lnTo>
                  <a:lnTo>
                    <a:pt x="1981530" y="382371"/>
                  </a:lnTo>
                  <a:lnTo>
                    <a:pt x="1988464" y="348284"/>
                  </a:lnTo>
                  <a:close/>
                </a:path>
                <a:path w="2374265" h="444500">
                  <a:moveTo>
                    <a:pt x="2129485" y="136118"/>
                  </a:moveTo>
                  <a:lnTo>
                    <a:pt x="2058962" y="136118"/>
                  </a:lnTo>
                  <a:lnTo>
                    <a:pt x="2058962" y="434746"/>
                  </a:lnTo>
                  <a:lnTo>
                    <a:pt x="2129485" y="434746"/>
                  </a:lnTo>
                  <a:lnTo>
                    <a:pt x="2129485" y="136118"/>
                  </a:lnTo>
                  <a:close/>
                </a:path>
                <a:path w="2374265" h="444500">
                  <a:moveTo>
                    <a:pt x="2374150" y="372808"/>
                  </a:moveTo>
                  <a:lnTo>
                    <a:pt x="2371077" y="373430"/>
                  </a:lnTo>
                  <a:lnTo>
                    <a:pt x="2359418" y="375259"/>
                  </a:lnTo>
                  <a:lnTo>
                    <a:pt x="2349614" y="375259"/>
                  </a:lnTo>
                  <a:lnTo>
                    <a:pt x="2332545" y="373126"/>
                  </a:lnTo>
                  <a:lnTo>
                    <a:pt x="2320721" y="366445"/>
                  </a:lnTo>
                  <a:lnTo>
                    <a:pt x="2313838" y="354825"/>
                  </a:lnTo>
                  <a:lnTo>
                    <a:pt x="2311603" y="337858"/>
                  </a:lnTo>
                  <a:lnTo>
                    <a:pt x="2311603" y="199275"/>
                  </a:lnTo>
                  <a:lnTo>
                    <a:pt x="2373528" y="199275"/>
                  </a:lnTo>
                  <a:lnTo>
                    <a:pt x="2373528" y="136118"/>
                  </a:lnTo>
                  <a:lnTo>
                    <a:pt x="2311603" y="136118"/>
                  </a:lnTo>
                  <a:lnTo>
                    <a:pt x="2311603" y="44754"/>
                  </a:lnTo>
                  <a:lnTo>
                    <a:pt x="2247214" y="44754"/>
                  </a:lnTo>
                  <a:lnTo>
                    <a:pt x="2247214" y="89509"/>
                  </a:lnTo>
                  <a:lnTo>
                    <a:pt x="2244509" y="107911"/>
                  </a:lnTo>
                  <a:lnTo>
                    <a:pt x="2236178" y="122694"/>
                  </a:lnTo>
                  <a:lnTo>
                    <a:pt x="2221865" y="132537"/>
                  </a:lnTo>
                  <a:lnTo>
                    <a:pt x="2201214" y="136118"/>
                  </a:lnTo>
                  <a:lnTo>
                    <a:pt x="2185898" y="136118"/>
                  </a:lnTo>
                  <a:lnTo>
                    <a:pt x="2185898" y="199275"/>
                  </a:lnTo>
                  <a:lnTo>
                    <a:pt x="2241080" y="199275"/>
                  </a:lnTo>
                  <a:lnTo>
                    <a:pt x="2241080" y="349516"/>
                  </a:lnTo>
                  <a:lnTo>
                    <a:pt x="2247303" y="386943"/>
                  </a:lnTo>
                  <a:lnTo>
                    <a:pt x="2265146" y="414896"/>
                  </a:lnTo>
                  <a:lnTo>
                    <a:pt x="2293340" y="432371"/>
                  </a:lnTo>
                  <a:lnTo>
                    <a:pt x="2330602" y="438416"/>
                  </a:lnTo>
                  <a:lnTo>
                    <a:pt x="2347671" y="437629"/>
                  </a:lnTo>
                  <a:lnTo>
                    <a:pt x="2360422" y="435737"/>
                  </a:lnTo>
                  <a:lnTo>
                    <a:pt x="2369147" y="433501"/>
                  </a:lnTo>
                  <a:lnTo>
                    <a:pt x="2374150" y="431673"/>
                  </a:lnTo>
                  <a:lnTo>
                    <a:pt x="2374150" y="372808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12042" y="10179109"/>
              <a:ext cx="76783" cy="7678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24229" y="10179109"/>
              <a:ext cx="76783" cy="76783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252115" y="9621818"/>
              <a:ext cx="3845560" cy="1125855"/>
            </a:xfrm>
            <a:custGeom>
              <a:avLst/>
              <a:gdLst/>
              <a:ahLst/>
              <a:cxnLst/>
              <a:rect l="l" t="t" r="r" b="b"/>
              <a:pathLst>
                <a:path w="3845559" h="1125854">
                  <a:moveTo>
                    <a:pt x="869137" y="0"/>
                  </a:moveTo>
                  <a:lnTo>
                    <a:pt x="746607" y="0"/>
                  </a:lnTo>
                  <a:lnTo>
                    <a:pt x="746607" y="364413"/>
                  </a:lnTo>
                  <a:lnTo>
                    <a:pt x="634631" y="435622"/>
                  </a:lnTo>
                  <a:lnTo>
                    <a:pt x="746607" y="506818"/>
                  </a:lnTo>
                  <a:lnTo>
                    <a:pt x="614832" y="522389"/>
                  </a:lnTo>
                  <a:lnTo>
                    <a:pt x="684822" y="635139"/>
                  </a:lnTo>
                  <a:lnTo>
                    <a:pt x="559333" y="591985"/>
                  </a:lnTo>
                  <a:lnTo>
                    <a:pt x="564032" y="700112"/>
                  </a:lnTo>
                  <a:lnTo>
                    <a:pt x="533336" y="659511"/>
                  </a:lnTo>
                  <a:lnTo>
                    <a:pt x="500519" y="620661"/>
                  </a:lnTo>
                  <a:lnTo>
                    <a:pt x="465670" y="583653"/>
                  </a:lnTo>
                  <a:lnTo>
                    <a:pt x="428904" y="548576"/>
                  </a:lnTo>
                  <a:lnTo>
                    <a:pt x="390271" y="515518"/>
                  </a:lnTo>
                  <a:lnTo>
                    <a:pt x="349872" y="484543"/>
                  </a:lnTo>
                  <a:lnTo>
                    <a:pt x="307797" y="455764"/>
                  </a:lnTo>
                  <a:lnTo>
                    <a:pt x="264121" y="429260"/>
                  </a:lnTo>
                  <a:lnTo>
                    <a:pt x="218935" y="405104"/>
                  </a:lnTo>
                  <a:lnTo>
                    <a:pt x="172326" y="383387"/>
                  </a:lnTo>
                  <a:lnTo>
                    <a:pt x="124371" y="364210"/>
                  </a:lnTo>
                  <a:lnTo>
                    <a:pt x="254444" y="348843"/>
                  </a:lnTo>
                  <a:lnTo>
                    <a:pt x="184454" y="236105"/>
                  </a:lnTo>
                  <a:lnTo>
                    <a:pt x="309943" y="279260"/>
                  </a:lnTo>
                  <a:lnTo>
                    <a:pt x="305320" y="236105"/>
                  </a:lnTo>
                  <a:lnTo>
                    <a:pt x="295808" y="147320"/>
                  </a:lnTo>
                  <a:lnTo>
                    <a:pt x="390144" y="240639"/>
                  </a:lnTo>
                  <a:lnTo>
                    <a:pt x="423354" y="147320"/>
                  </a:lnTo>
                  <a:lnTo>
                    <a:pt x="434644" y="115633"/>
                  </a:lnTo>
                  <a:lnTo>
                    <a:pt x="479145" y="240639"/>
                  </a:lnTo>
                  <a:lnTo>
                    <a:pt x="573481" y="147320"/>
                  </a:lnTo>
                  <a:lnTo>
                    <a:pt x="559333" y="279260"/>
                  </a:lnTo>
                  <a:lnTo>
                    <a:pt x="684822" y="236105"/>
                  </a:lnTo>
                  <a:lnTo>
                    <a:pt x="614832" y="348843"/>
                  </a:lnTo>
                  <a:lnTo>
                    <a:pt x="746607" y="364413"/>
                  </a:lnTo>
                  <a:lnTo>
                    <a:pt x="746607" y="0"/>
                  </a:lnTo>
                  <a:lnTo>
                    <a:pt x="0" y="0"/>
                  </a:lnTo>
                  <a:lnTo>
                    <a:pt x="101" y="405345"/>
                  </a:lnTo>
                  <a:lnTo>
                    <a:pt x="47612" y="418045"/>
                  </a:lnTo>
                  <a:lnTo>
                    <a:pt x="94018" y="433349"/>
                  </a:lnTo>
                  <a:lnTo>
                    <a:pt x="139217" y="451167"/>
                  </a:lnTo>
                  <a:lnTo>
                    <a:pt x="183146" y="471424"/>
                  </a:lnTo>
                  <a:lnTo>
                    <a:pt x="225704" y="494030"/>
                  </a:lnTo>
                  <a:lnTo>
                    <a:pt x="266814" y="518909"/>
                  </a:lnTo>
                  <a:lnTo>
                    <a:pt x="306387" y="545960"/>
                  </a:lnTo>
                  <a:lnTo>
                    <a:pt x="344347" y="575132"/>
                  </a:lnTo>
                  <a:lnTo>
                    <a:pt x="380606" y="606310"/>
                  </a:lnTo>
                  <a:lnTo>
                    <a:pt x="415074" y="639419"/>
                  </a:lnTo>
                  <a:lnTo>
                    <a:pt x="447675" y="674382"/>
                  </a:lnTo>
                  <a:lnTo>
                    <a:pt x="478320" y="711111"/>
                  </a:lnTo>
                  <a:lnTo>
                    <a:pt x="506920" y="749515"/>
                  </a:lnTo>
                  <a:lnTo>
                    <a:pt x="550989" y="737323"/>
                  </a:lnTo>
                  <a:lnTo>
                    <a:pt x="595934" y="727443"/>
                  </a:lnTo>
                  <a:lnTo>
                    <a:pt x="641896" y="719912"/>
                  </a:lnTo>
                  <a:lnTo>
                    <a:pt x="688492" y="714844"/>
                  </a:lnTo>
                  <a:lnTo>
                    <a:pt x="735520" y="712343"/>
                  </a:lnTo>
                  <a:lnTo>
                    <a:pt x="782739" y="712482"/>
                  </a:lnTo>
                  <a:lnTo>
                    <a:pt x="762469" y="756945"/>
                  </a:lnTo>
                  <a:lnTo>
                    <a:pt x="715048" y="758012"/>
                  </a:lnTo>
                  <a:lnTo>
                    <a:pt x="668413" y="761758"/>
                  </a:lnTo>
                  <a:lnTo>
                    <a:pt x="622515" y="768134"/>
                  </a:lnTo>
                  <a:lnTo>
                    <a:pt x="577303" y="777100"/>
                  </a:lnTo>
                  <a:lnTo>
                    <a:pt x="532726" y="788619"/>
                  </a:lnTo>
                  <a:lnTo>
                    <a:pt x="488734" y="802652"/>
                  </a:lnTo>
                  <a:lnTo>
                    <a:pt x="482371" y="792937"/>
                  </a:lnTo>
                  <a:lnTo>
                    <a:pt x="430847" y="723684"/>
                  </a:lnTo>
                  <a:lnTo>
                    <a:pt x="396786" y="685076"/>
                  </a:lnTo>
                  <a:lnTo>
                    <a:pt x="360438" y="648703"/>
                  </a:lnTo>
                  <a:lnTo>
                    <a:pt x="321894" y="614667"/>
                  </a:lnTo>
                  <a:lnTo>
                    <a:pt x="281266" y="583082"/>
                  </a:lnTo>
                  <a:lnTo>
                    <a:pt x="238683" y="554062"/>
                  </a:lnTo>
                  <a:lnTo>
                    <a:pt x="194246" y="527723"/>
                  </a:lnTo>
                  <a:lnTo>
                    <a:pt x="148056" y="504177"/>
                  </a:lnTo>
                  <a:lnTo>
                    <a:pt x="100228" y="483527"/>
                  </a:lnTo>
                  <a:lnTo>
                    <a:pt x="50876" y="465899"/>
                  </a:lnTo>
                  <a:lnTo>
                    <a:pt x="114" y="451396"/>
                  </a:lnTo>
                  <a:lnTo>
                    <a:pt x="177" y="513562"/>
                  </a:lnTo>
                  <a:lnTo>
                    <a:pt x="48564" y="528523"/>
                  </a:lnTo>
                  <a:lnTo>
                    <a:pt x="95529" y="546557"/>
                  </a:lnTo>
                  <a:lnTo>
                    <a:pt x="140931" y="567575"/>
                  </a:lnTo>
                  <a:lnTo>
                    <a:pt x="184658" y="591451"/>
                  </a:lnTo>
                  <a:lnTo>
                    <a:pt x="226593" y="618045"/>
                  </a:lnTo>
                  <a:lnTo>
                    <a:pt x="266611" y="647255"/>
                  </a:lnTo>
                  <a:lnTo>
                    <a:pt x="304596" y="678967"/>
                  </a:lnTo>
                  <a:lnTo>
                    <a:pt x="340423" y="713041"/>
                  </a:lnTo>
                  <a:lnTo>
                    <a:pt x="374065" y="749515"/>
                  </a:lnTo>
                  <a:lnTo>
                    <a:pt x="405091" y="787857"/>
                  </a:lnTo>
                  <a:lnTo>
                    <a:pt x="435660" y="831354"/>
                  </a:lnTo>
                  <a:lnTo>
                    <a:pt x="463130" y="876935"/>
                  </a:lnTo>
                  <a:lnTo>
                    <a:pt x="512991" y="857923"/>
                  </a:lnTo>
                  <a:lnTo>
                    <a:pt x="563727" y="842467"/>
                  </a:lnTo>
                  <a:lnTo>
                    <a:pt x="615403" y="830605"/>
                  </a:lnTo>
                  <a:lnTo>
                    <a:pt x="668070" y="822401"/>
                  </a:lnTo>
                  <a:lnTo>
                    <a:pt x="721791" y="817905"/>
                  </a:lnTo>
                  <a:lnTo>
                    <a:pt x="711250" y="830440"/>
                  </a:lnTo>
                  <a:lnTo>
                    <a:pt x="700087" y="842733"/>
                  </a:lnTo>
                  <a:lnTo>
                    <a:pt x="688314" y="854773"/>
                  </a:lnTo>
                  <a:lnTo>
                    <a:pt x="675919" y="866584"/>
                  </a:lnTo>
                  <a:lnTo>
                    <a:pt x="627532" y="873887"/>
                  </a:lnTo>
                  <a:lnTo>
                    <a:pt x="579932" y="884466"/>
                  </a:lnTo>
                  <a:lnTo>
                    <a:pt x="533247" y="898296"/>
                  </a:lnTo>
                  <a:lnTo>
                    <a:pt x="487616" y="915327"/>
                  </a:lnTo>
                  <a:lnTo>
                    <a:pt x="443217" y="935532"/>
                  </a:lnTo>
                  <a:lnTo>
                    <a:pt x="419900" y="891362"/>
                  </a:lnTo>
                  <a:lnTo>
                    <a:pt x="393649" y="849071"/>
                  </a:lnTo>
                  <a:lnTo>
                    <a:pt x="364617" y="808812"/>
                  </a:lnTo>
                  <a:lnTo>
                    <a:pt x="332930" y="770699"/>
                  </a:lnTo>
                  <a:lnTo>
                    <a:pt x="298729" y="734885"/>
                  </a:lnTo>
                  <a:lnTo>
                    <a:pt x="262128" y="701509"/>
                  </a:lnTo>
                  <a:lnTo>
                    <a:pt x="223291" y="670712"/>
                  </a:lnTo>
                  <a:lnTo>
                    <a:pt x="182346" y="642620"/>
                  </a:lnTo>
                  <a:lnTo>
                    <a:pt x="139433" y="617372"/>
                  </a:lnTo>
                  <a:lnTo>
                    <a:pt x="94665" y="595122"/>
                  </a:lnTo>
                  <a:lnTo>
                    <a:pt x="48209" y="575995"/>
                  </a:lnTo>
                  <a:lnTo>
                    <a:pt x="177" y="560133"/>
                  </a:lnTo>
                  <a:lnTo>
                    <a:pt x="190" y="575995"/>
                  </a:lnTo>
                  <a:lnTo>
                    <a:pt x="3390" y="624065"/>
                  </a:lnTo>
                  <a:lnTo>
                    <a:pt x="48501" y="640676"/>
                  </a:lnTo>
                  <a:lnTo>
                    <a:pt x="91986" y="660450"/>
                  </a:lnTo>
                  <a:lnTo>
                    <a:pt x="133705" y="683247"/>
                  </a:lnTo>
                  <a:lnTo>
                    <a:pt x="173532" y="708914"/>
                  </a:lnTo>
                  <a:lnTo>
                    <a:pt x="211328" y="737349"/>
                  </a:lnTo>
                  <a:lnTo>
                    <a:pt x="246875" y="768337"/>
                  </a:lnTo>
                  <a:lnTo>
                    <a:pt x="280136" y="801814"/>
                  </a:lnTo>
                  <a:lnTo>
                    <a:pt x="310908" y="837615"/>
                  </a:lnTo>
                  <a:lnTo>
                    <a:pt x="337896" y="873887"/>
                  </a:lnTo>
                  <a:lnTo>
                    <a:pt x="362153" y="911656"/>
                  </a:lnTo>
                  <a:lnTo>
                    <a:pt x="383844" y="951166"/>
                  </a:lnTo>
                  <a:lnTo>
                    <a:pt x="402780" y="992073"/>
                  </a:lnTo>
                  <a:lnTo>
                    <a:pt x="386727" y="985774"/>
                  </a:lnTo>
                  <a:lnTo>
                    <a:pt x="371030" y="979246"/>
                  </a:lnTo>
                  <a:lnTo>
                    <a:pt x="355701" y="972477"/>
                  </a:lnTo>
                  <a:lnTo>
                    <a:pt x="340741" y="965454"/>
                  </a:lnTo>
                  <a:lnTo>
                    <a:pt x="316026" y="922045"/>
                  </a:lnTo>
                  <a:lnTo>
                    <a:pt x="287896" y="880973"/>
                  </a:lnTo>
                  <a:lnTo>
                    <a:pt x="256552" y="842429"/>
                  </a:lnTo>
                  <a:lnTo>
                    <a:pt x="222186" y="806602"/>
                  </a:lnTo>
                  <a:lnTo>
                    <a:pt x="185013" y="773671"/>
                  </a:lnTo>
                  <a:lnTo>
                    <a:pt x="145224" y="743826"/>
                  </a:lnTo>
                  <a:lnTo>
                    <a:pt x="103035" y="717270"/>
                  </a:lnTo>
                  <a:lnTo>
                    <a:pt x="58623" y="694169"/>
                  </a:lnTo>
                  <a:lnTo>
                    <a:pt x="12192" y="674725"/>
                  </a:lnTo>
                  <a:lnTo>
                    <a:pt x="24523" y="719239"/>
                  </a:lnTo>
                  <a:lnTo>
                    <a:pt x="41706" y="761758"/>
                  </a:lnTo>
                  <a:lnTo>
                    <a:pt x="63309" y="802119"/>
                  </a:lnTo>
                  <a:lnTo>
                    <a:pt x="88938" y="840257"/>
                  </a:lnTo>
                  <a:lnTo>
                    <a:pt x="118211" y="876058"/>
                  </a:lnTo>
                  <a:lnTo>
                    <a:pt x="150698" y="909383"/>
                  </a:lnTo>
                  <a:lnTo>
                    <a:pt x="186016" y="940142"/>
                  </a:lnTo>
                  <a:lnTo>
                    <a:pt x="223748" y="968209"/>
                  </a:lnTo>
                  <a:lnTo>
                    <a:pt x="263499" y="993482"/>
                  </a:lnTo>
                  <a:lnTo>
                    <a:pt x="304850" y="1015834"/>
                  </a:lnTo>
                  <a:lnTo>
                    <a:pt x="347421" y="1035164"/>
                  </a:lnTo>
                  <a:lnTo>
                    <a:pt x="390791" y="1051356"/>
                  </a:lnTo>
                  <a:lnTo>
                    <a:pt x="434568" y="1064310"/>
                  </a:lnTo>
                  <a:lnTo>
                    <a:pt x="479221" y="1051255"/>
                  </a:lnTo>
                  <a:lnTo>
                    <a:pt x="523189" y="1034872"/>
                  </a:lnTo>
                  <a:lnTo>
                    <a:pt x="566115" y="1015263"/>
                  </a:lnTo>
                  <a:lnTo>
                    <a:pt x="607644" y="992568"/>
                  </a:lnTo>
                  <a:lnTo>
                    <a:pt x="647420" y="966901"/>
                  </a:lnTo>
                  <a:lnTo>
                    <a:pt x="685063" y="938415"/>
                  </a:lnTo>
                  <a:lnTo>
                    <a:pt x="720229" y="907224"/>
                  </a:lnTo>
                  <a:lnTo>
                    <a:pt x="752551" y="873467"/>
                  </a:lnTo>
                  <a:lnTo>
                    <a:pt x="781672" y="837247"/>
                  </a:lnTo>
                  <a:lnTo>
                    <a:pt x="794499" y="817905"/>
                  </a:lnTo>
                  <a:lnTo>
                    <a:pt x="804621" y="802652"/>
                  </a:lnTo>
                  <a:lnTo>
                    <a:pt x="828852" y="758012"/>
                  </a:lnTo>
                  <a:lnTo>
                    <a:pt x="846201" y="715238"/>
                  </a:lnTo>
                  <a:lnTo>
                    <a:pt x="858913" y="670534"/>
                  </a:lnTo>
                  <a:lnTo>
                    <a:pt x="864768" y="635139"/>
                  </a:lnTo>
                  <a:lnTo>
                    <a:pt x="866609" y="624027"/>
                  </a:lnTo>
                  <a:lnTo>
                    <a:pt x="868946" y="575995"/>
                  </a:lnTo>
                  <a:lnTo>
                    <a:pt x="869035" y="236105"/>
                  </a:lnTo>
                  <a:lnTo>
                    <a:pt x="869048" y="147320"/>
                  </a:lnTo>
                  <a:lnTo>
                    <a:pt x="869061" y="115633"/>
                  </a:lnTo>
                  <a:lnTo>
                    <a:pt x="869137" y="0"/>
                  </a:lnTo>
                  <a:close/>
                </a:path>
                <a:path w="3845559" h="1125854">
                  <a:moveTo>
                    <a:pt x="3845318" y="693470"/>
                  </a:moveTo>
                  <a:lnTo>
                    <a:pt x="3772585" y="693470"/>
                  </a:lnTo>
                  <a:lnTo>
                    <a:pt x="3690201" y="933437"/>
                  </a:lnTo>
                  <a:lnTo>
                    <a:pt x="3688257" y="933513"/>
                  </a:lnTo>
                  <a:lnTo>
                    <a:pt x="3615309" y="693470"/>
                  </a:lnTo>
                  <a:lnTo>
                    <a:pt x="3539744" y="693470"/>
                  </a:lnTo>
                  <a:lnTo>
                    <a:pt x="3653675" y="1014158"/>
                  </a:lnTo>
                  <a:lnTo>
                    <a:pt x="3647325" y="1031151"/>
                  </a:lnTo>
                  <a:lnTo>
                    <a:pt x="3624402" y="1061707"/>
                  </a:lnTo>
                  <a:lnTo>
                    <a:pt x="3608476" y="1064475"/>
                  </a:lnTo>
                  <a:lnTo>
                    <a:pt x="3601923" y="1064272"/>
                  </a:lnTo>
                  <a:lnTo>
                    <a:pt x="3594925" y="1063447"/>
                  </a:lnTo>
                  <a:lnTo>
                    <a:pt x="3587496" y="1062024"/>
                  </a:lnTo>
                  <a:lnTo>
                    <a:pt x="3579647" y="1059967"/>
                  </a:lnTo>
                  <a:lnTo>
                    <a:pt x="3562464" y="1117650"/>
                  </a:lnTo>
                  <a:lnTo>
                    <a:pt x="3603307" y="1125270"/>
                  </a:lnTo>
                  <a:lnTo>
                    <a:pt x="3610737" y="1125410"/>
                  </a:lnTo>
                  <a:lnTo>
                    <a:pt x="3624745" y="1124826"/>
                  </a:lnTo>
                  <a:lnTo>
                    <a:pt x="3670808" y="1110640"/>
                  </a:lnTo>
                  <a:lnTo>
                    <a:pt x="3703116" y="1079119"/>
                  </a:lnTo>
                  <a:lnTo>
                    <a:pt x="3719550" y="1045654"/>
                  </a:lnTo>
                  <a:lnTo>
                    <a:pt x="3845318" y="693470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252218" y="10027151"/>
              <a:ext cx="782955" cy="586740"/>
            </a:xfrm>
            <a:custGeom>
              <a:avLst/>
              <a:gdLst/>
              <a:ahLst/>
              <a:cxnLst/>
              <a:rect l="l" t="t" r="r" b="b"/>
              <a:pathLst>
                <a:path w="782955" h="586740">
                  <a:moveTo>
                    <a:pt x="402678" y="586727"/>
                  </a:moveTo>
                  <a:lnTo>
                    <a:pt x="381050" y="540473"/>
                  </a:lnTo>
                  <a:lnTo>
                    <a:pt x="355955" y="496239"/>
                  </a:lnTo>
                  <a:lnTo>
                    <a:pt x="327558" y="454177"/>
                  </a:lnTo>
                  <a:lnTo>
                    <a:pt x="296049" y="414502"/>
                  </a:lnTo>
                  <a:lnTo>
                    <a:pt x="261594" y="377393"/>
                  </a:lnTo>
                  <a:lnTo>
                    <a:pt x="224396" y="343014"/>
                  </a:lnTo>
                  <a:lnTo>
                    <a:pt x="184607" y="311569"/>
                  </a:lnTo>
                  <a:lnTo>
                    <a:pt x="142430" y="283235"/>
                  </a:lnTo>
                  <a:lnTo>
                    <a:pt x="98031" y="258203"/>
                  </a:lnTo>
                  <a:lnTo>
                    <a:pt x="51587" y="236639"/>
                  </a:lnTo>
                  <a:lnTo>
                    <a:pt x="3302" y="218744"/>
                  </a:lnTo>
                  <a:lnTo>
                    <a:pt x="5016" y="231660"/>
                  </a:lnTo>
                  <a:lnTo>
                    <a:pt x="7048" y="244398"/>
                  </a:lnTo>
                  <a:lnTo>
                    <a:pt x="9410" y="256984"/>
                  </a:lnTo>
                  <a:lnTo>
                    <a:pt x="12077" y="269392"/>
                  </a:lnTo>
                  <a:lnTo>
                    <a:pt x="62458" y="290703"/>
                  </a:lnTo>
                  <a:lnTo>
                    <a:pt x="110413" y="316293"/>
                  </a:lnTo>
                  <a:lnTo>
                    <a:pt x="155702" y="345922"/>
                  </a:lnTo>
                  <a:lnTo>
                    <a:pt x="198069" y="379361"/>
                  </a:lnTo>
                  <a:lnTo>
                    <a:pt x="237274" y="416382"/>
                  </a:lnTo>
                  <a:lnTo>
                    <a:pt x="273062" y="456730"/>
                  </a:lnTo>
                  <a:lnTo>
                    <a:pt x="309486" y="506679"/>
                  </a:lnTo>
                  <a:lnTo>
                    <a:pt x="340626" y="560120"/>
                  </a:lnTo>
                  <a:lnTo>
                    <a:pt x="355600" y="567143"/>
                  </a:lnTo>
                  <a:lnTo>
                    <a:pt x="370928" y="573913"/>
                  </a:lnTo>
                  <a:lnTo>
                    <a:pt x="386626" y="580440"/>
                  </a:lnTo>
                  <a:lnTo>
                    <a:pt x="402678" y="586727"/>
                  </a:lnTo>
                  <a:close/>
                </a:path>
                <a:path w="782955" h="586740">
                  <a:moveTo>
                    <a:pt x="721690" y="412584"/>
                  </a:moveTo>
                  <a:lnTo>
                    <a:pt x="667969" y="417068"/>
                  </a:lnTo>
                  <a:lnTo>
                    <a:pt x="615289" y="425272"/>
                  </a:lnTo>
                  <a:lnTo>
                    <a:pt x="563613" y="437134"/>
                  </a:lnTo>
                  <a:lnTo>
                    <a:pt x="512876" y="452589"/>
                  </a:lnTo>
                  <a:lnTo>
                    <a:pt x="463029" y="471601"/>
                  </a:lnTo>
                  <a:lnTo>
                    <a:pt x="449681" y="448564"/>
                  </a:lnTo>
                  <a:lnTo>
                    <a:pt x="420662" y="404012"/>
                  </a:lnTo>
                  <a:lnTo>
                    <a:pt x="373849" y="344043"/>
                  </a:lnTo>
                  <a:lnTo>
                    <a:pt x="340309" y="307708"/>
                  </a:lnTo>
                  <a:lnTo>
                    <a:pt x="304495" y="273634"/>
                  </a:lnTo>
                  <a:lnTo>
                    <a:pt x="266509" y="241922"/>
                  </a:lnTo>
                  <a:lnTo>
                    <a:pt x="226491" y="212712"/>
                  </a:lnTo>
                  <a:lnTo>
                    <a:pt x="184556" y="186105"/>
                  </a:lnTo>
                  <a:lnTo>
                    <a:pt x="140830" y="162242"/>
                  </a:lnTo>
                  <a:lnTo>
                    <a:pt x="95427" y="141224"/>
                  </a:lnTo>
                  <a:lnTo>
                    <a:pt x="48463" y="123190"/>
                  </a:lnTo>
                  <a:lnTo>
                    <a:pt x="76" y="108229"/>
                  </a:lnTo>
                  <a:lnTo>
                    <a:pt x="76" y="154787"/>
                  </a:lnTo>
                  <a:lnTo>
                    <a:pt x="47993" y="170624"/>
                  </a:lnTo>
                  <a:lnTo>
                    <a:pt x="94348" y="189699"/>
                  </a:lnTo>
                  <a:lnTo>
                    <a:pt x="139001" y="211874"/>
                  </a:lnTo>
                  <a:lnTo>
                    <a:pt x="181825" y="237007"/>
                  </a:lnTo>
                  <a:lnTo>
                    <a:pt x="222694" y="264985"/>
                  </a:lnTo>
                  <a:lnTo>
                    <a:pt x="261442" y="295656"/>
                  </a:lnTo>
                  <a:lnTo>
                    <a:pt x="297967" y="328891"/>
                  </a:lnTo>
                  <a:lnTo>
                    <a:pt x="332105" y="364553"/>
                  </a:lnTo>
                  <a:lnTo>
                    <a:pt x="363740" y="402513"/>
                  </a:lnTo>
                  <a:lnTo>
                    <a:pt x="406781" y="464235"/>
                  </a:lnTo>
                  <a:lnTo>
                    <a:pt x="443115" y="530199"/>
                  </a:lnTo>
                  <a:lnTo>
                    <a:pt x="487514" y="509993"/>
                  </a:lnTo>
                  <a:lnTo>
                    <a:pt x="533133" y="492963"/>
                  </a:lnTo>
                  <a:lnTo>
                    <a:pt x="579831" y="479132"/>
                  </a:lnTo>
                  <a:lnTo>
                    <a:pt x="627430" y="468553"/>
                  </a:lnTo>
                  <a:lnTo>
                    <a:pt x="675817" y="461251"/>
                  </a:lnTo>
                  <a:lnTo>
                    <a:pt x="688213" y="449440"/>
                  </a:lnTo>
                  <a:lnTo>
                    <a:pt x="699985" y="437400"/>
                  </a:lnTo>
                  <a:lnTo>
                    <a:pt x="711149" y="425119"/>
                  </a:lnTo>
                  <a:lnTo>
                    <a:pt x="721690" y="412584"/>
                  </a:lnTo>
                  <a:close/>
                </a:path>
                <a:path w="782955" h="586740">
                  <a:moveTo>
                    <a:pt x="782650" y="307149"/>
                  </a:moveTo>
                  <a:lnTo>
                    <a:pt x="735418" y="307009"/>
                  </a:lnTo>
                  <a:lnTo>
                    <a:pt x="688390" y="309511"/>
                  </a:lnTo>
                  <a:lnTo>
                    <a:pt x="641794" y="314579"/>
                  </a:lnTo>
                  <a:lnTo>
                    <a:pt x="595845" y="322110"/>
                  </a:lnTo>
                  <a:lnTo>
                    <a:pt x="550773" y="332003"/>
                  </a:lnTo>
                  <a:lnTo>
                    <a:pt x="506818" y="344182"/>
                  </a:lnTo>
                  <a:lnTo>
                    <a:pt x="478218" y="305765"/>
                  </a:lnTo>
                  <a:lnTo>
                    <a:pt x="447573" y="269049"/>
                  </a:lnTo>
                  <a:lnTo>
                    <a:pt x="414972" y="234086"/>
                  </a:lnTo>
                  <a:lnTo>
                    <a:pt x="380504" y="200977"/>
                  </a:lnTo>
                  <a:lnTo>
                    <a:pt x="344258" y="169799"/>
                  </a:lnTo>
                  <a:lnTo>
                    <a:pt x="306298" y="140639"/>
                  </a:lnTo>
                  <a:lnTo>
                    <a:pt x="266712" y="113576"/>
                  </a:lnTo>
                  <a:lnTo>
                    <a:pt x="225602" y="88696"/>
                  </a:lnTo>
                  <a:lnTo>
                    <a:pt x="183045" y="66090"/>
                  </a:lnTo>
                  <a:lnTo>
                    <a:pt x="139115" y="45834"/>
                  </a:lnTo>
                  <a:lnTo>
                    <a:pt x="93916" y="28003"/>
                  </a:lnTo>
                  <a:lnTo>
                    <a:pt x="47510" y="12700"/>
                  </a:lnTo>
                  <a:lnTo>
                    <a:pt x="0" y="0"/>
                  </a:lnTo>
                  <a:lnTo>
                    <a:pt x="12" y="46062"/>
                  </a:lnTo>
                  <a:lnTo>
                    <a:pt x="48158" y="59728"/>
                  </a:lnTo>
                  <a:lnTo>
                    <a:pt x="95059" y="76212"/>
                  </a:lnTo>
                  <a:lnTo>
                    <a:pt x="140601" y="95427"/>
                  </a:lnTo>
                  <a:lnTo>
                    <a:pt x="184708" y="117284"/>
                  </a:lnTo>
                  <a:lnTo>
                    <a:pt x="227253" y="141655"/>
                  </a:lnTo>
                  <a:lnTo>
                    <a:pt x="268160" y="168478"/>
                  </a:lnTo>
                  <a:lnTo>
                    <a:pt x="307327" y="197612"/>
                  </a:lnTo>
                  <a:lnTo>
                    <a:pt x="344652" y="228993"/>
                  </a:lnTo>
                  <a:lnTo>
                    <a:pt x="380034" y="262509"/>
                  </a:lnTo>
                  <a:lnTo>
                    <a:pt x="413372" y="298043"/>
                  </a:lnTo>
                  <a:lnTo>
                    <a:pt x="444576" y="335534"/>
                  </a:lnTo>
                  <a:lnTo>
                    <a:pt x="478155" y="381482"/>
                  </a:lnTo>
                  <a:lnTo>
                    <a:pt x="488632" y="397319"/>
                  </a:lnTo>
                  <a:lnTo>
                    <a:pt x="532625" y="383286"/>
                  </a:lnTo>
                  <a:lnTo>
                    <a:pt x="577202" y="371767"/>
                  </a:lnTo>
                  <a:lnTo>
                    <a:pt x="622414" y="362800"/>
                  </a:lnTo>
                  <a:lnTo>
                    <a:pt x="668312" y="356425"/>
                  </a:lnTo>
                  <a:lnTo>
                    <a:pt x="714946" y="352679"/>
                  </a:lnTo>
                  <a:lnTo>
                    <a:pt x="762368" y="351599"/>
                  </a:lnTo>
                  <a:lnTo>
                    <a:pt x="767981" y="340741"/>
                  </a:lnTo>
                  <a:lnTo>
                    <a:pt x="773226" y="329717"/>
                  </a:lnTo>
                  <a:lnTo>
                    <a:pt x="778116" y="318516"/>
                  </a:lnTo>
                  <a:lnTo>
                    <a:pt x="782650" y="307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5376497" y="9737439"/>
              <a:ext cx="622300" cy="584835"/>
            </a:xfrm>
            <a:custGeom>
              <a:avLst/>
              <a:gdLst/>
              <a:ahLst/>
              <a:cxnLst/>
              <a:rect l="l" t="t" r="r" b="b"/>
              <a:pathLst>
                <a:path w="622300" h="584834">
                  <a:moveTo>
                    <a:pt x="310262" y="0"/>
                  </a:moveTo>
                  <a:lnTo>
                    <a:pt x="265761" y="125011"/>
                  </a:lnTo>
                  <a:lnTo>
                    <a:pt x="171429" y="31695"/>
                  </a:lnTo>
                  <a:lnTo>
                    <a:pt x="185565" y="163628"/>
                  </a:lnTo>
                  <a:lnTo>
                    <a:pt x="60081" y="120488"/>
                  </a:lnTo>
                  <a:lnTo>
                    <a:pt x="130069" y="233218"/>
                  </a:lnTo>
                  <a:lnTo>
                    <a:pt x="0" y="248589"/>
                  </a:lnTo>
                  <a:lnTo>
                    <a:pt x="47950" y="267770"/>
                  </a:lnTo>
                  <a:lnTo>
                    <a:pt x="94561" y="289479"/>
                  </a:lnTo>
                  <a:lnTo>
                    <a:pt x="139746" y="313631"/>
                  </a:lnTo>
                  <a:lnTo>
                    <a:pt x="183420" y="340140"/>
                  </a:lnTo>
                  <a:lnTo>
                    <a:pt x="225497" y="368920"/>
                  </a:lnTo>
                  <a:lnTo>
                    <a:pt x="265893" y="399885"/>
                  </a:lnTo>
                  <a:lnTo>
                    <a:pt x="304522" y="432949"/>
                  </a:lnTo>
                  <a:lnTo>
                    <a:pt x="341299" y="468027"/>
                  </a:lnTo>
                  <a:lnTo>
                    <a:pt x="376138" y="505033"/>
                  </a:lnTo>
                  <a:lnTo>
                    <a:pt x="408954" y="543881"/>
                  </a:lnTo>
                  <a:lnTo>
                    <a:pt x="439662" y="584484"/>
                  </a:lnTo>
                  <a:lnTo>
                    <a:pt x="434960" y="476351"/>
                  </a:lnTo>
                  <a:lnTo>
                    <a:pt x="560443" y="519502"/>
                  </a:lnTo>
                  <a:lnTo>
                    <a:pt x="490456" y="406762"/>
                  </a:lnTo>
                  <a:lnTo>
                    <a:pt x="622232" y="391202"/>
                  </a:lnTo>
                  <a:lnTo>
                    <a:pt x="510256" y="320000"/>
                  </a:lnTo>
                  <a:lnTo>
                    <a:pt x="622232" y="248788"/>
                  </a:lnTo>
                  <a:lnTo>
                    <a:pt x="490456" y="233218"/>
                  </a:lnTo>
                  <a:lnTo>
                    <a:pt x="560443" y="120488"/>
                  </a:lnTo>
                  <a:lnTo>
                    <a:pt x="434960" y="163628"/>
                  </a:lnTo>
                  <a:lnTo>
                    <a:pt x="449106" y="31695"/>
                  </a:lnTo>
                  <a:lnTo>
                    <a:pt x="354764" y="125011"/>
                  </a:lnTo>
                  <a:lnTo>
                    <a:pt x="310262" y="0"/>
                  </a:lnTo>
                  <a:close/>
                </a:path>
              </a:pathLst>
            </a:custGeom>
            <a:solidFill>
              <a:srgbClr val="FFD6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373284" y="9621818"/>
              <a:ext cx="2118360" cy="444500"/>
            </a:xfrm>
            <a:custGeom>
              <a:avLst/>
              <a:gdLst/>
              <a:ahLst/>
              <a:cxnLst/>
              <a:rect l="l" t="t" r="r" b="b"/>
              <a:pathLst>
                <a:path w="2118359" h="444500">
                  <a:moveTo>
                    <a:pt x="270421" y="292"/>
                  </a:moveTo>
                  <a:lnTo>
                    <a:pt x="0" y="292"/>
                  </a:lnTo>
                  <a:lnTo>
                    <a:pt x="0" y="68872"/>
                  </a:lnTo>
                  <a:lnTo>
                    <a:pt x="0" y="190792"/>
                  </a:lnTo>
                  <a:lnTo>
                    <a:pt x="0" y="259372"/>
                  </a:lnTo>
                  <a:lnTo>
                    <a:pt x="0" y="434632"/>
                  </a:lnTo>
                  <a:lnTo>
                    <a:pt x="73583" y="434632"/>
                  </a:lnTo>
                  <a:lnTo>
                    <a:pt x="73583" y="259372"/>
                  </a:lnTo>
                  <a:lnTo>
                    <a:pt x="250177" y="259372"/>
                  </a:lnTo>
                  <a:lnTo>
                    <a:pt x="250177" y="190792"/>
                  </a:lnTo>
                  <a:lnTo>
                    <a:pt x="73583" y="190792"/>
                  </a:lnTo>
                  <a:lnTo>
                    <a:pt x="73583" y="68872"/>
                  </a:lnTo>
                  <a:lnTo>
                    <a:pt x="270421" y="68872"/>
                  </a:lnTo>
                  <a:lnTo>
                    <a:pt x="270421" y="292"/>
                  </a:lnTo>
                  <a:close/>
                </a:path>
                <a:path w="2118359" h="444500">
                  <a:moveTo>
                    <a:pt x="408368" y="0"/>
                  </a:moveTo>
                  <a:lnTo>
                    <a:pt x="337235" y="0"/>
                  </a:lnTo>
                  <a:lnTo>
                    <a:pt x="337235" y="434746"/>
                  </a:lnTo>
                  <a:lnTo>
                    <a:pt x="408368" y="434746"/>
                  </a:lnTo>
                  <a:lnTo>
                    <a:pt x="408368" y="0"/>
                  </a:lnTo>
                  <a:close/>
                </a:path>
                <a:path w="2118359" h="444500">
                  <a:moveTo>
                    <a:pt x="570852" y="136131"/>
                  </a:moveTo>
                  <a:lnTo>
                    <a:pt x="500329" y="136131"/>
                  </a:lnTo>
                  <a:lnTo>
                    <a:pt x="500329" y="434746"/>
                  </a:lnTo>
                  <a:lnTo>
                    <a:pt x="570852" y="434746"/>
                  </a:lnTo>
                  <a:lnTo>
                    <a:pt x="570852" y="136131"/>
                  </a:lnTo>
                  <a:close/>
                </a:path>
                <a:path w="2118359" h="444500">
                  <a:moveTo>
                    <a:pt x="918286" y="245897"/>
                  </a:moveTo>
                  <a:lnTo>
                    <a:pt x="911694" y="199720"/>
                  </a:lnTo>
                  <a:lnTo>
                    <a:pt x="891692" y="162115"/>
                  </a:lnTo>
                  <a:lnTo>
                    <a:pt x="858024" y="136804"/>
                  </a:lnTo>
                  <a:lnTo>
                    <a:pt x="810374" y="127546"/>
                  </a:lnTo>
                  <a:lnTo>
                    <a:pt x="785368" y="130276"/>
                  </a:lnTo>
                  <a:lnTo>
                    <a:pt x="761161" y="138887"/>
                  </a:lnTo>
                  <a:lnTo>
                    <a:pt x="739495" y="153936"/>
                  </a:lnTo>
                  <a:lnTo>
                    <a:pt x="722071" y="175996"/>
                  </a:lnTo>
                  <a:lnTo>
                    <a:pt x="722071" y="136131"/>
                  </a:lnTo>
                  <a:lnTo>
                    <a:pt x="652780" y="136131"/>
                  </a:lnTo>
                  <a:lnTo>
                    <a:pt x="652780" y="434746"/>
                  </a:lnTo>
                  <a:lnTo>
                    <a:pt x="723912" y="434746"/>
                  </a:lnTo>
                  <a:lnTo>
                    <a:pt x="723912" y="262445"/>
                  </a:lnTo>
                  <a:lnTo>
                    <a:pt x="727900" y="234873"/>
                  </a:lnTo>
                  <a:lnTo>
                    <a:pt x="739698" y="212471"/>
                  </a:lnTo>
                  <a:lnTo>
                    <a:pt x="759091" y="197434"/>
                  </a:lnTo>
                  <a:lnTo>
                    <a:pt x="785850" y="191922"/>
                  </a:lnTo>
                  <a:lnTo>
                    <a:pt x="814311" y="197104"/>
                  </a:lnTo>
                  <a:lnTo>
                    <a:pt x="833285" y="211239"/>
                  </a:lnTo>
                  <a:lnTo>
                    <a:pt x="843876" y="232283"/>
                  </a:lnTo>
                  <a:lnTo>
                    <a:pt x="847166" y="258152"/>
                  </a:lnTo>
                  <a:lnTo>
                    <a:pt x="847166" y="434746"/>
                  </a:lnTo>
                  <a:lnTo>
                    <a:pt x="918286" y="434746"/>
                  </a:lnTo>
                  <a:lnTo>
                    <a:pt x="918286" y="245897"/>
                  </a:lnTo>
                  <a:close/>
                </a:path>
                <a:path w="2118359" h="444500">
                  <a:moveTo>
                    <a:pt x="1276197" y="434746"/>
                  </a:moveTo>
                  <a:lnTo>
                    <a:pt x="1275435" y="427596"/>
                  </a:lnTo>
                  <a:lnTo>
                    <a:pt x="1274432" y="415747"/>
                  </a:lnTo>
                  <a:lnTo>
                    <a:pt x="1273517" y="399402"/>
                  </a:lnTo>
                  <a:lnTo>
                    <a:pt x="1273454" y="396125"/>
                  </a:lnTo>
                  <a:lnTo>
                    <a:pt x="1273136" y="380174"/>
                  </a:lnTo>
                  <a:lnTo>
                    <a:pt x="1273136" y="379564"/>
                  </a:lnTo>
                  <a:lnTo>
                    <a:pt x="1273136" y="191312"/>
                  </a:lnTo>
                  <a:lnTo>
                    <a:pt x="1273136" y="171069"/>
                  </a:lnTo>
                  <a:lnTo>
                    <a:pt x="1273136" y="0"/>
                  </a:lnTo>
                  <a:lnTo>
                    <a:pt x="1204455" y="0"/>
                  </a:lnTo>
                  <a:lnTo>
                    <a:pt x="1204455" y="283908"/>
                  </a:lnTo>
                  <a:lnTo>
                    <a:pt x="1198651" y="322910"/>
                  </a:lnTo>
                  <a:lnTo>
                    <a:pt x="1182382" y="353123"/>
                  </a:lnTo>
                  <a:lnTo>
                    <a:pt x="1157376" y="372630"/>
                  </a:lnTo>
                  <a:lnTo>
                    <a:pt x="1125359" y="379564"/>
                  </a:lnTo>
                  <a:lnTo>
                    <a:pt x="1092365" y="372732"/>
                  </a:lnTo>
                  <a:lnTo>
                    <a:pt x="1067028" y="353428"/>
                  </a:lnTo>
                  <a:lnTo>
                    <a:pt x="1050759" y="323430"/>
                  </a:lnTo>
                  <a:lnTo>
                    <a:pt x="1045019" y="284518"/>
                  </a:lnTo>
                  <a:lnTo>
                    <a:pt x="1051115" y="245897"/>
                  </a:lnTo>
                  <a:lnTo>
                    <a:pt x="1093660" y="197853"/>
                  </a:lnTo>
                  <a:lnTo>
                    <a:pt x="1157884" y="197764"/>
                  </a:lnTo>
                  <a:lnTo>
                    <a:pt x="1198740" y="245376"/>
                  </a:lnTo>
                  <a:lnTo>
                    <a:pt x="1204455" y="283908"/>
                  </a:lnTo>
                  <a:lnTo>
                    <a:pt x="1204455" y="0"/>
                  </a:lnTo>
                  <a:lnTo>
                    <a:pt x="1203845" y="0"/>
                  </a:lnTo>
                  <a:lnTo>
                    <a:pt x="1203845" y="171069"/>
                  </a:lnTo>
                  <a:lnTo>
                    <a:pt x="1193584" y="156349"/>
                  </a:lnTo>
                  <a:lnTo>
                    <a:pt x="1176096" y="142481"/>
                  </a:lnTo>
                  <a:lnTo>
                    <a:pt x="1150543" y="132181"/>
                  </a:lnTo>
                  <a:lnTo>
                    <a:pt x="1116152" y="128155"/>
                  </a:lnTo>
                  <a:lnTo>
                    <a:pt x="1069098" y="136169"/>
                  </a:lnTo>
                  <a:lnTo>
                    <a:pt x="1029779" y="158470"/>
                  </a:lnTo>
                  <a:lnTo>
                    <a:pt x="999769" y="192392"/>
                  </a:lnTo>
                  <a:lnTo>
                    <a:pt x="980617" y="235292"/>
                  </a:lnTo>
                  <a:lnTo>
                    <a:pt x="973899" y="284518"/>
                  </a:lnTo>
                  <a:lnTo>
                    <a:pt x="980579" y="335521"/>
                  </a:lnTo>
                  <a:lnTo>
                    <a:pt x="999680" y="378929"/>
                  </a:lnTo>
                  <a:lnTo>
                    <a:pt x="1029792" y="412597"/>
                  </a:lnTo>
                  <a:lnTo>
                    <a:pt x="1069492" y="434378"/>
                  </a:lnTo>
                  <a:lnTo>
                    <a:pt x="1117384" y="442112"/>
                  </a:lnTo>
                  <a:lnTo>
                    <a:pt x="1146949" y="438467"/>
                  </a:lnTo>
                  <a:lnTo>
                    <a:pt x="1171803" y="428548"/>
                  </a:lnTo>
                  <a:lnTo>
                    <a:pt x="1191374" y="413918"/>
                  </a:lnTo>
                  <a:lnTo>
                    <a:pt x="1205064" y="396125"/>
                  </a:lnTo>
                  <a:lnTo>
                    <a:pt x="1205369" y="406387"/>
                  </a:lnTo>
                  <a:lnTo>
                    <a:pt x="1206144" y="417512"/>
                  </a:lnTo>
                  <a:lnTo>
                    <a:pt x="1207135" y="427596"/>
                  </a:lnTo>
                  <a:lnTo>
                    <a:pt x="1208125" y="434746"/>
                  </a:lnTo>
                  <a:lnTo>
                    <a:pt x="1276197" y="434746"/>
                  </a:lnTo>
                  <a:close/>
                </a:path>
                <a:path w="2118359" h="444500">
                  <a:moveTo>
                    <a:pt x="1619262" y="282067"/>
                  </a:moveTo>
                  <a:lnTo>
                    <a:pt x="1615694" y="252641"/>
                  </a:lnTo>
                  <a:lnTo>
                    <a:pt x="1612912" y="229666"/>
                  </a:lnTo>
                  <a:lnTo>
                    <a:pt x="1594383" y="186664"/>
                  </a:lnTo>
                  <a:lnTo>
                    <a:pt x="1594142" y="186410"/>
                  </a:lnTo>
                  <a:lnTo>
                    <a:pt x="1564424" y="154343"/>
                  </a:lnTo>
                  <a:lnTo>
                    <a:pt x="1547507" y="145872"/>
                  </a:lnTo>
                  <a:lnTo>
                    <a:pt x="1547507" y="252641"/>
                  </a:lnTo>
                  <a:lnTo>
                    <a:pt x="1400962" y="252641"/>
                  </a:lnTo>
                  <a:lnTo>
                    <a:pt x="1421574" y="207568"/>
                  </a:lnTo>
                  <a:lnTo>
                    <a:pt x="1473936" y="186410"/>
                  </a:lnTo>
                  <a:lnTo>
                    <a:pt x="1528660" y="206413"/>
                  </a:lnTo>
                  <a:lnTo>
                    <a:pt x="1547507" y="252641"/>
                  </a:lnTo>
                  <a:lnTo>
                    <a:pt x="1547507" y="145872"/>
                  </a:lnTo>
                  <a:lnTo>
                    <a:pt x="1523809" y="133997"/>
                  </a:lnTo>
                  <a:lnTo>
                    <a:pt x="1473314" y="126936"/>
                  </a:lnTo>
                  <a:lnTo>
                    <a:pt x="1429245" y="134188"/>
                  </a:lnTo>
                  <a:lnTo>
                    <a:pt x="1389583" y="154990"/>
                  </a:lnTo>
                  <a:lnTo>
                    <a:pt x="1357426" y="187858"/>
                  </a:lnTo>
                  <a:lnTo>
                    <a:pt x="1335874" y="231317"/>
                  </a:lnTo>
                  <a:lnTo>
                    <a:pt x="1328000" y="283908"/>
                  </a:lnTo>
                  <a:lnTo>
                    <a:pt x="1336103" y="339407"/>
                  </a:lnTo>
                  <a:lnTo>
                    <a:pt x="1358430" y="383946"/>
                  </a:lnTo>
                  <a:lnTo>
                    <a:pt x="1391970" y="416750"/>
                  </a:lnTo>
                  <a:lnTo>
                    <a:pt x="1433715" y="437019"/>
                  </a:lnTo>
                  <a:lnTo>
                    <a:pt x="1480680" y="443953"/>
                  </a:lnTo>
                  <a:lnTo>
                    <a:pt x="1529778" y="436524"/>
                  </a:lnTo>
                  <a:lnTo>
                    <a:pt x="1569059" y="416280"/>
                  </a:lnTo>
                  <a:lnTo>
                    <a:pt x="1597863" y="386270"/>
                  </a:lnTo>
                  <a:lnTo>
                    <a:pt x="1599615" y="382638"/>
                  </a:lnTo>
                  <a:lnTo>
                    <a:pt x="1615579" y="349529"/>
                  </a:lnTo>
                  <a:lnTo>
                    <a:pt x="1555496" y="330504"/>
                  </a:lnTo>
                  <a:lnTo>
                    <a:pt x="1545704" y="351066"/>
                  </a:lnTo>
                  <a:lnTo>
                    <a:pt x="1530502" y="367601"/>
                  </a:lnTo>
                  <a:lnTo>
                    <a:pt x="1509102" y="378625"/>
                  </a:lnTo>
                  <a:lnTo>
                    <a:pt x="1480680" y="382638"/>
                  </a:lnTo>
                  <a:lnTo>
                    <a:pt x="1449565" y="376847"/>
                  </a:lnTo>
                  <a:lnTo>
                    <a:pt x="1424038" y="360705"/>
                  </a:lnTo>
                  <a:lnTo>
                    <a:pt x="1406436" y="336067"/>
                  </a:lnTo>
                  <a:lnTo>
                    <a:pt x="1399133" y="304761"/>
                  </a:lnTo>
                  <a:lnTo>
                    <a:pt x="1617421" y="304761"/>
                  </a:lnTo>
                  <a:lnTo>
                    <a:pt x="1618030" y="303530"/>
                  </a:lnTo>
                  <a:lnTo>
                    <a:pt x="1619262" y="293725"/>
                  </a:lnTo>
                  <a:lnTo>
                    <a:pt x="1619262" y="282067"/>
                  </a:lnTo>
                  <a:close/>
                </a:path>
                <a:path w="2118359" h="444500">
                  <a:moveTo>
                    <a:pt x="1851037" y="134277"/>
                  </a:moveTo>
                  <a:lnTo>
                    <a:pt x="1840611" y="132448"/>
                  </a:lnTo>
                  <a:lnTo>
                    <a:pt x="1832025" y="132448"/>
                  </a:lnTo>
                  <a:lnTo>
                    <a:pt x="1803933" y="135928"/>
                  </a:lnTo>
                  <a:lnTo>
                    <a:pt x="1779358" y="146011"/>
                  </a:lnTo>
                  <a:lnTo>
                    <a:pt x="1759508" y="162191"/>
                  </a:lnTo>
                  <a:lnTo>
                    <a:pt x="1745564" y="183959"/>
                  </a:lnTo>
                  <a:lnTo>
                    <a:pt x="1745564" y="136131"/>
                  </a:lnTo>
                  <a:lnTo>
                    <a:pt x="1676260" y="136131"/>
                  </a:lnTo>
                  <a:lnTo>
                    <a:pt x="1676260" y="434746"/>
                  </a:lnTo>
                  <a:lnTo>
                    <a:pt x="1747405" y="434746"/>
                  </a:lnTo>
                  <a:lnTo>
                    <a:pt x="1747405" y="292481"/>
                  </a:lnTo>
                  <a:lnTo>
                    <a:pt x="1752193" y="255244"/>
                  </a:lnTo>
                  <a:lnTo>
                    <a:pt x="1766874" y="227723"/>
                  </a:lnTo>
                  <a:lnTo>
                    <a:pt x="1791893" y="210654"/>
                  </a:lnTo>
                  <a:lnTo>
                    <a:pt x="1827733" y="204800"/>
                  </a:lnTo>
                  <a:lnTo>
                    <a:pt x="1835086" y="204800"/>
                  </a:lnTo>
                  <a:lnTo>
                    <a:pt x="1843062" y="205422"/>
                  </a:lnTo>
                  <a:lnTo>
                    <a:pt x="1851037" y="206641"/>
                  </a:lnTo>
                  <a:lnTo>
                    <a:pt x="1851037" y="134277"/>
                  </a:lnTo>
                  <a:close/>
                </a:path>
                <a:path w="2118359" h="444500">
                  <a:moveTo>
                    <a:pt x="2117763" y="348297"/>
                  </a:moveTo>
                  <a:lnTo>
                    <a:pt x="2095995" y="290957"/>
                  </a:lnTo>
                  <a:lnTo>
                    <a:pt x="2031923" y="257530"/>
                  </a:lnTo>
                  <a:lnTo>
                    <a:pt x="1986546" y="248335"/>
                  </a:lnTo>
                  <a:lnTo>
                    <a:pt x="1974088" y="244144"/>
                  </a:lnTo>
                  <a:lnTo>
                    <a:pt x="1964626" y="237299"/>
                  </a:lnTo>
                  <a:lnTo>
                    <a:pt x="1958606" y="228155"/>
                  </a:lnTo>
                  <a:lnTo>
                    <a:pt x="1956498" y="217068"/>
                  </a:lnTo>
                  <a:lnTo>
                    <a:pt x="1959660" y="203936"/>
                  </a:lnTo>
                  <a:lnTo>
                    <a:pt x="1968525" y="193001"/>
                  </a:lnTo>
                  <a:lnTo>
                    <a:pt x="1982114" y="185508"/>
                  </a:lnTo>
                  <a:lnTo>
                    <a:pt x="1999424" y="182727"/>
                  </a:lnTo>
                  <a:lnTo>
                    <a:pt x="2024519" y="187312"/>
                  </a:lnTo>
                  <a:lnTo>
                    <a:pt x="2041042" y="198666"/>
                  </a:lnTo>
                  <a:lnTo>
                    <a:pt x="2050554" y="213258"/>
                  </a:lnTo>
                  <a:lnTo>
                    <a:pt x="2054606" y="227495"/>
                  </a:lnTo>
                  <a:lnTo>
                    <a:pt x="2114702" y="210324"/>
                  </a:lnTo>
                  <a:lnTo>
                    <a:pt x="2106345" y="184873"/>
                  </a:lnTo>
                  <a:lnTo>
                    <a:pt x="2086495" y="157581"/>
                  </a:lnTo>
                  <a:lnTo>
                    <a:pt x="2051926" y="135813"/>
                  </a:lnTo>
                  <a:lnTo>
                    <a:pt x="1999424" y="126923"/>
                  </a:lnTo>
                  <a:lnTo>
                    <a:pt x="1956142" y="134645"/>
                  </a:lnTo>
                  <a:lnTo>
                    <a:pt x="1921319" y="155511"/>
                  </a:lnTo>
                  <a:lnTo>
                    <a:pt x="1898103" y="186169"/>
                  </a:lnTo>
                  <a:lnTo>
                    <a:pt x="1889671" y="223202"/>
                  </a:lnTo>
                  <a:lnTo>
                    <a:pt x="1894801" y="252501"/>
                  </a:lnTo>
                  <a:lnTo>
                    <a:pt x="1910054" y="277774"/>
                  </a:lnTo>
                  <a:lnTo>
                    <a:pt x="1935187" y="297535"/>
                  </a:lnTo>
                  <a:lnTo>
                    <a:pt x="1969985" y="310273"/>
                  </a:lnTo>
                  <a:lnTo>
                    <a:pt x="2014131" y="320090"/>
                  </a:lnTo>
                  <a:lnTo>
                    <a:pt x="2029688" y="325081"/>
                  </a:lnTo>
                  <a:lnTo>
                    <a:pt x="2040585" y="332498"/>
                  </a:lnTo>
                  <a:lnTo>
                    <a:pt x="2046986" y="341985"/>
                  </a:lnTo>
                  <a:lnTo>
                    <a:pt x="2049081" y="353199"/>
                  </a:lnTo>
                  <a:lnTo>
                    <a:pt x="2046236" y="366318"/>
                  </a:lnTo>
                  <a:lnTo>
                    <a:pt x="2037740" y="377266"/>
                  </a:lnTo>
                  <a:lnTo>
                    <a:pt x="2023732" y="384759"/>
                  </a:lnTo>
                  <a:lnTo>
                    <a:pt x="2004326" y="387540"/>
                  </a:lnTo>
                  <a:lnTo>
                    <a:pt x="1979142" y="383374"/>
                  </a:lnTo>
                  <a:lnTo>
                    <a:pt x="1960638" y="372211"/>
                  </a:lnTo>
                  <a:lnTo>
                    <a:pt x="1948802" y="355981"/>
                  </a:lnTo>
                  <a:lnTo>
                    <a:pt x="1943620" y="336638"/>
                  </a:lnTo>
                  <a:lnTo>
                    <a:pt x="1881695" y="353809"/>
                  </a:lnTo>
                  <a:lnTo>
                    <a:pt x="1890344" y="382117"/>
                  </a:lnTo>
                  <a:lnTo>
                    <a:pt x="1912277" y="411530"/>
                  </a:lnTo>
                  <a:lnTo>
                    <a:pt x="1949729" y="434606"/>
                  </a:lnTo>
                  <a:lnTo>
                    <a:pt x="2004936" y="443941"/>
                  </a:lnTo>
                  <a:lnTo>
                    <a:pt x="2054644" y="435381"/>
                  </a:lnTo>
                  <a:lnTo>
                    <a:pt x="2089873" y="413131"/>
                  </a:lnTo>
                  <a:lnTo>
                    <a:pt x="2110829" y="382384"/>
                  </a:lnTo>
                  <a:lnTo>
                    <a:pt x="2117763" y="348297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486" y="9620952"/>
              <a:ext cx="76783" cy="76783"/>
            </a:xfrm>
            <a:prstGeom prst="rect">
              <a:avLst/>
            </a:prstGeom>
          </p:spPr>
        </p:pic>
      </p:grpSp>
      <p:sp>
        <p:nvSpPr>
          <p:cNvPr id="13" name="object 13" descr=""/>
          <p:cNvSpPr/>
          <p:nvPr/>
        </p:nvSpPr>
        <p:spPr>
          <a:xfrm>
            <a:off x="0" y="0"/>
            <a:ext cx="565785" cy="11308715"/>
          </a:xfrm>
          <a:custGeom>
            <a:avLst/>
            <a:gdLst/>
            <a:ahLst/>
            <a:cxnLst/>
            <a:rect l="l" t="t" r="r" b="b"/>
            <a:pathLst>
              <a:path w="565785" h="11308715">
                <a:moveTo>
                  <a:pt x="565427" y="0"/>
                </a:moveTo>
                <a:lnTo>
                  <a:pt x="0" y="0"/>
                </a:lnTo>
                <a:lnTo>
                  <a:pt x="0" y="11308556"/>
                </a:lnTo>
                <a:lnTo>
                  <a:pt x="565427" y="11308556"/>
                </a:lnTo>
                <a:lnTo>
                  <a:pt x="565427" y="0"/>
                </a:lnTo>
                <a:close/>
              </a:path>
            </a:pathLst>
          </a:custGeom>
          <a:solidFill>
            <a:srgbClr val="FFD2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557932" y="720261"/>
            <a:ext cx="11247755" cy="5940425"/>
          </a:xfrm>
          <a:prstGeom prst="rect"/>
        </p:spPr>
        <p:txBody>
          <a:bodyPr wrap="square" lIns="0" tIns="328930" rIns="0" bIns="0" rtlCol="0" vert="horz">
            <a:spAutoFit/>
          </a:bodyPr>
          <a:lstStyle/>
          <a:p>
            <a:pPr marL="12700" marR="307340">
              <a:lnSpc>
                <a:spcPts val="13269"/>
              </a:lnSpc>
              <a:spcBef>
                <a:spcPts val="2590"/>
              </a:spcBef>
            </a:pPr>
            <a:r>
              <a:rPr dirty="0" sz="13100"/>
              <a:t>Shiny</a:t>
            </a:r>
            <a:r>
              <a:rPr dirty="0" sz="13100" spc="-555"/>
              <a:t> </a:t>
            </a:r>
            <a:r>
              <a:rPr dirty="0" sz="13100" spc="-10"/>
              <a:t>Board </a:t>
            </a:r>
            <a:r>
              <a:rPr dirty="0" sz="13100"/>
              <a:t>Game </a:t>
            </a:r>
            <a:r>
              <a:rPr dirty="0" sz="13100" spc="-10"/>
              <a:t>Lounge</a:t>
            </a:r>
            <a:endParaRPr sz="13100"/>
          </a:p>
          <a:p>
            <a:pPr marL="200660" marR="5080">
              <a:lnSpc>
                <a:spcPct val="107100"/>
              </a:lnSpc>
              <a:spcBef>
                <a:spcPts val="2300"/>
              </a:spcBef>
            </a:pPr>
            <a:r>
              <a:rPr dirty="0" sz="3950" spc="-70" b="0">
                <a:latin typeface="CircularXX"/>
                <a:cs typeface="CircularXX"/>
              </a:rPr>
              <a:t>For</a:t>
            </a:r>
            <a:r>
              <a:rPr dirty="0" sz="3950" spc="-170" b="0">
                <a:latin typeface="CircularXX"/>
                <a:cs typeface="CircularXX"/>
              </a:rPr>
              <a:t> </a:t>
            </a:r>
            <a:r>
              <a:rPr dirty="0" sz="3950" spc="-10" b="0">
                <a:latin typeface="CircularXX"/>
                <a:cs typeface="CircularXX"/>
              </a:rPr>
              <a:t>the</a:t>
            </a:r>
            <a:r>
              <a:rPr dirty="0" sz="3950" spc="-225" b="0">
                <a:latin typeface="CircularXX"/>
                <a:cs typeface="CircularXX"/>
              </a:rPr>
              <a:t> </a:t>
            </a:r>
            <a:r>
              <a:rPr dirty="0" sz="3950" spc="-60" b="0">
                <a:latin typeface="CircularXX"/>
                <a:cs typeface="CircularXX"/>
              </a:rPr>
              <a:t>first</a:t>
            </a:r>
            <a:r>
              <a:rPr dirty="0" sz="3950" spc="-180" b="0">
                <a:latin typeface="CircularXX"/>
                <a:cs typeface="CircularXX"/>
              </a:rPr>
              <a:t> </a:t>
            </a:r>
            <a:r>
              <a:rPr dirty="0" sz="3950" spc="-20" b="0">
                <a:latin typeface="CircularXX"/>
                <a:cs typeface="CircularXX"/>
              </a:rPr>
              <a:t>time</a:t>
            </a:r>
            <a:r>
              <a:rPr dirty="0" sz="3950" spc="-215" b="0">
                <a:latin typeface="CircularXX"/>
                <a:cs typeface="CircularXX"/>
              </a:rPr>
              <a:t> </a:t>
            </a:r>
            <a:r>
              <a:rPr dirty="0" sz="3950" spc="-120" b="0">
                <a:latin typeface="CircularXX"/>
                <a:cs typeface="CircularXX"/>
              </a:rPr>
              <a:t>ever </a:t>
            </a:r>
            <a:r>
              <a:rPr dirty="0" sz="3950" spc="-45" b="0">
                <a:latin typeface="CircularXX"/>
                <a:cs typeface="CircularXX"/>
              </a:rPr>
              <a:t>we’ll</a:t>
            </a:r>
            <a:r>
              <a:rPr dirty="0" sz="3950" spc="-160" b="0">
                <a:latin typeface="CircularXX"/>
                <a:cs typeface="CircularXX"/>
              </a:rPr>
              <a:t> </a:t>
            </a:r>
            <a:r>
              <a:rPr dirty="0" sz="3950" b="0">
                <a:latin typeface="CircularXX"/>
                <a:cs typeface="CircularXX"/>
              </a:rPr>
              <a:t>be</a:t>
            </a:r>
            <a:r>
              <a:rPr dirty="0" sz="3950" spc="-110" b="0">
                <a:latin typeface="CircularXX"/>
                <a:cs typeface="CircularXX"/>
              </a:rPr>
              <a:t> </a:t>
            </a:r>
            <a:r>
              <a:rPr dirty="0" sz="3950" spc="-45" b="0">
                <a:latin typeface="CircularXX"/>
                <a:cs typeface="CircularXX"/>
              </a:rPr>
              <a:t>hosting</a:t>
            </a:r>
            <a:r>
              <a:rPr dirty="0" sz="3950" spc="-114" b="0">
                <a:latin typeface="CircularXX"/>
                <a:cs typeface="CircularXX"/>
              </a:rPr>
              <a:t> </a:t>
            </a:r>
            <a:r>
              <a:rPr dirty="0" sz="3950" spc="-20" b="0">
                <a:latin typeface="CircularXX"/>
                <a:cs typeface="CircularXX"/>
              </a:rPr>
              <a:t>our</a:t>
            </a:r>
            <a:r>
              <a:rPr dirty="0" sz="3950" spc="-180" b="0">
                <a:latin typeface="CircularXX"/>
                <a:cs typeface="CircularXX"/>
              </a:rPr>
              <a:t> </a:t>
            </a:r>
            <a:r>
              <a:rPr dirty="0" sz="3950" spc="-10" b="0">
                <a:latin typeface="CircularXX"/>
                <a:cs typeface="CircularXX"/>
              </a:rPr>
              <a:t>Board </a:t>
            </a:r>
            <a:r>
              <a:rPr dirty="0" sz="3950" b="0">
                <a:latin typeface="CircularXX"/>
                <a:cs typeface="CircularXX"/>
              </a:rPr>
              <a:t>Game</a:t>
            </a:r>
            <a:r>
              <a:rPr dirty="0" sz="3950" spc="-240" b="0">
                <a:latin typeface="CircularXX"/>
                <a:cs typeface="CircularXX"/>
              </a:rPr>
              <a:t> </a:t>
            </a:r>
            <a:r>
              <a:rPr dirty="0" sz="3950" spc="-50" b="0">
                <a:latin typeface="CircularXX"/>
                <a:cs typeface="CircularXX"/>
              </a:rPr>
              <a:t>Lounge.</a:t>
            </a:r>
            <a:r>
              <a:rPr dirty="0" sz="3950" spc="-185" b="0">
                <a:latin typeface="CircularXX"/>
                <a:cs typeface="CircularXX"/>
              </a:rPr>
              <a:t> </a:t>
            </a:r>
            <a:r>
              <a:rPr dirty="0" sz="3950" spc="-25" b="0">
                <a:latin typeface="CircularXX"/>
                <a:cs typeface="CircularXX"/>
              </a:rPr>
              <a:t>Gotta</a:t>
            </a:r>
            <a:r>
              <a:rPr dirty="0" sz="3950" spc="-215" b="0">
                <a:latin typeface="CircularXX"/>
                <a:cs typeface="CircularXX"/>
              </a:rPr>
              <a:t> </a:t>
            </a:r>
            <a:r>
              <a:rPr dirty="0" sz="3950" spc="-65" b="0">
                <a:latin typeface="CircularXX"/>
                <a:cs typeface="CircularXX"/>
              </a:rPr>
              <a:t>play</a:t>
            </a:r>
            <a:r>
              <a:rPr dirty="0" sz="3950" spc="-170" b="0">
                <a:latin typeface="CircularXX"/>
                <a:cs typeface="CircularXX"/>
              </a:rPr>
              <a:t> </a:t>
            </a:r>
            <a:r>
              <a:rPr dirty="0" sz="3950" spc="-10" b="0">
                <a:latin typeface="CircularXX"/>
                <a:cs typeface="CircularXX"/>
              </a:rPr>
              <a:t>‘em</a:t>
            </a:r>
            <a:r>
              <a:rPr dirty="0" sz="3950" spc="-175" b="0">
                <a:latin typeface="CircularXX"/>
                <a:cs typeface="CircularXX"/>
              </a:rPr>
              <a:t> </a:t>
            </a:r>
            <a:r>
              <a:rPr dirty="0" sz="3950" b="0">
                <a:latin typeface="CircularXX"/>
                <a:cs typeface="CircularXX"/>
              </a:rPr>
              <a:t>all</a:t>
            </a:r>
            <a:r>
              <a:rPr dirty="0" sz="3950" spc="-160" b="0">
                <a:latin typeface="CircularXX"/>
                <a:cs typeface="CircularXX"/>
              </a:rPr>
              <a:t> </a:t>
            </a:r>
            <a:r>
              <a:rPr dirty="0" sz="3950" b="0">
                <a:latin typeface="CircularXX"/>
                <a:cs typeface="CircularXX"/>
              </a:rPr>
              <a:t>at</a:t>
            </a:r>
            <a:r>
              <a:rPr dirty="0" sz="3950" spc="-225" b="0">
                <a:latin typeface="CircularXX"/>
                <a:cs typeface="CircularXX"/>
              </a:rPr>
              <a:t> </a:t>
            </a:r>
            <a:r>
              <a:rPr dirty="0" sz="3950" b="0">
                <a:latin typeface="CircularXX"/>
                <a:cs typeface="CircularXX"/>
              </a:rPr>
              <a:t>the</a:t>
            </a:r>
            <a:r>
              <a:rPr dirty="0" sz="3950" spc="-160" b="0">
                <a:latin typeface="CircularXX"/>
                <a:cs typeface="CircularXX"/>
              </a:rPr>
              <a:t> </a:t>
            </a:r>
            <a:r>
              <a:rPr dirty="0" sz="3950" spc="-90" b="0">
                <a:latin typeface="CircularXX"/>
                <a:cs typeface="CircularXX"/>
              </a:rPr>
              <a:t>shiny</a:t>
            </a:r>
            <a:r>
              <a:rPr dirty="0" sz="3950" spc="-150" b="0">
                <a:latin typeface="CircularXX"/>
                <a:cs typeface="CircularXX"/>
              </a:rPr>
              <a:t> </a:t>
            </a:r>
            <a:r>
              <a:rPr dirty="0" sz="3950" spc="-25" b="0">
                <a:latin typeface="CircularXX"/>
                <a:cs typeface="CircularXX"/>
              </a:rPr>
              <a:t>new </a:t>
            </a:r>
            <a:r>
              <a:rPr dirty="0" sz="3950" spc="-45" b="0">
                <a:latin typeface="CircularXX"/>
                <a:cs typeface="CircularXX"/>
              </a:rPr>
              <a:t>City</a:t>
            </a:r>
            <a:r>
              <a:rPr dirty="0" sz="3950" spc="-170" b="0">
                <a:latin typeface="CircularXX"/>
                <a:cs typeface="CircularXX"/>
              </a:rPr>
              <a:t> </a:t>
            </a:r>
            <a:r>
              <a:rPr dirty="0" sz="3950" spc="-10" b="0">
                <a:latin typeface="CircularXX"/>
                <a:cs typeface="CircularXX"/>
              </a:rPr>
              <a:t>Campus.</a:t>
            </a:r>
            <a:endParaRPr sz="3950">
              <a:latin typeface="CircularXX"/>
              <a:cs typeface="CircularXX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46408" y="7279961"/>
            <a:ext cx="8338184" cy="325056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3950">
                <a:solidFill>
                  <a:srgbClr val="222C4A"/>
                </a:solidFill>
                <a:latin typeface="CircularXX"/>
                <a:cs typeface="CircularXX"/>
              </a:rPr>
              <a:t>When:</a:t>
            </a:r>
            <a:r>
              <a:rPr dirty="0" sz="3950" spc="-6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114">
                <a:solidFill>
                  <a:srgbClr val="222C4A"/>
                </a:solidFill>
                <a:latin typeface="CircularXX"/>
                <a:cs typeface="CircularXX"/>
              </a:rPr>
              <a:t>Friday,</a:t>
            </a:r>
            <a:r>
              <a:rPr dirty="0" sz="3950" spc="-6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>
                <a:solidFill>
                  <a:srgbClr val="222C4A"/>
                </a:solidFill>
                <a:latin typeface="CircularXX"/>
                <a:cs typeface="CircularXX"/>
              </a:rPr>
              <a:t>5</a:t>
            </a:r>
            <a:r>
              <a:rPr dirty="0" sz="3950" spc="-16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45">
                <a:solidFill>
                  <a:srgbClr val="222C4A"/>
                </a:solidFill>
                <a:latin typeface="CircularXX"/>
                <a:cs typeface="CircularXX"/>
              </a:rPr>
              <a:t>April</a:t>
            </a:r>
            <a:r>
              <a:rPr dirty="0" sz="3950" spc="-6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45">
                <a:solidFill>
                  <a:srgbClr val="222C4A"/>
                </a:solidFill>
                <a:latin typeface="CircularXX"/>
                <a:cs typeface="CircularXX"/>
              </a:rPr>
              <a:t>5:30-</a:t>
            </a:r>
            <a:r>
              <a:rPr dirty="0" sz="3950" spc="-10">
                <a:solidFill>
                  <a:srgbClr val="222C4A"/>
                </a:solidFill>
                <a:latin typeface="CircularXX"/>
                <a:cs typeface="CircularXX"/>
              </a:rPr>
              <a:t>8:30pm</a:t>
            </a:r>
            <a:endParaRPr sz="3950">
              <a:latin typeface="CircularXX"/>
              <a:cs typeface="CircularXX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3950">
                <a:solidFill>
                  <a:srgbClr val="222C4A"/>
                </a:solidFill>
                <a:latin typeface="CircularXX"/>
                <a:cs typeface="CircularXX"/>
              </a:rPr>
              <a:t>Where:</a:t>
            </a:r>
            <a:r>
              <a:rPr dirty="0" sz="3950" spc="-14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70">
                <a:solidFill>
                  <a:srgbClr val="222C4A"/>
                </a:solidFill>
                <a:latin typeface="CircularXX"/>
                <a:cs typeface="CircularXX"/>
              </a:rPr>
              <a:t>Level</a:t>
            </a:r>
            <a:r>
              <a:rPr dirty="0" sz="3950" spc="-13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>
                <a:solidFill>
                  <a:srgbClr val="222C4A"/>
                </a:solidFill>
                <a:latin typeface="CircularXX"/>
                <a:cs typeface="CircularXX"/>
              </a:rPr>
              <a:t>2,</a:t>
            </a:r>
            <a:r>
              <a:rPr dirty="0" sz="3950" spc="-13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10">
                <a:solidFill>
                  <a:srgbClr val="222C4A"/>
                </a:solidFill>
                <a:latin typeface="CircularXX"/>
                <a:cs typeface="CircularXX"/>
              </a:rPr>
              <a:t>Room</a:t>
            </a:r>
            <a:r>
              <a:rPr dirty="0" sz="3950" spc="-13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25">
                <a:solidFill>
                  <a:srgbClr val="222C4A"/>
                </a:solidFill>
                <a:latin typeface="CircularXX"/>
                <a:cs typeface="CircularXX"/>
              </a:rPr>
              <a:t>206</a:t>
            </a:r>
            <a:endParaRPr sz="3950">
              <a:latin typeface="CircularXX"/>
              <a:cs typeface="CircularXX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3950">
              <a:latin typeface="CircularXX"/>
              <a:cs typeface="CircularXX"/>
            </a:endParaRPr>
          </a:p>
          <a:p>
            <a:pPr marL="12700">
              <a:lnSpc>
                <a:spcPct val="100000"/>
              </a:lnSpc>
            </a:pPr>
            <a:r>
              <a:rPr dirty="0" sz="3950" spc="-95">
                <a:solidFill>
                  <a:srgbClr val="222C4A"/>
                </a:solidFill>
                <a:latin typeface="CircularXX"/>
                <a:cs typeface="CircularXX"/>
              </a:rPr>
              <a:t>Everyone</a:t>
            </a:r>
            <a:r>
              <a:rPr dirty="0" sz="3950" spc="-10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10">
                <a:solidFill>
                  <a:srgbClr val="222C4A"/>
                </a:solidFill>
                <a:latin typeface="CircularXX"/>
                <a:cs typeface="CircularXX"/>
              </a:rPr>
              <a:t>welcome!</a:t>
            </a:r>
            <a:endParaRPr sz="3950">
              <a:latin typeface="CircularXX"/>
              <a:cs typeface="CircularXX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3950" spc="-65">
                <a:solidFill>
                  <a:srgbClr val="222C4A"/>
                </a:solidFill>
                <a:latin typeface="CircularXX"/>
                <a:cs typeface="CircularXX"/>
              </a:rPr>
              <a:t>Snacks</a:t>
            </a:r>
            <a:r>
              <a:rPr dirty="0" sz="3950" spc="-17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>
                <a:solidFill>
                  <a:srgbClr val="222C4A"/>
                </a:solidFill>
                <a:latin typeface="CircularXX"/>
                <a:cs typeface="CircularXX"/>
              </a:rPr>
              <a:t>and</a:t>
            </a:r>
            <a:r>
              <a:rPr dirty="0" sz="3950" spc="-17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70">
                <a:solidFill>
                  <a:srgbClr val="222C4A"/>
                </a:solidFill>
                <a:latin typeface="CircularXX"/>
                <a:cs typeface="CircularXX"/>
              </a:rPr>
              <a:t>drinks</a:t>
            </a:r>
            <a:r>
              <a:rPr dirty="0" sz="3950" spc="-14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65">
                <a:solidFill>
                  <a:srgbClr val="222C4A"/>
                </a:solidFill>
                <a:latin typeface="CircularXX"/>
                <a:cs typeface="CircularXX"/>
              </a:rPr>
              <a:t>provided</a:t>
            </a:r>
            <a:r>
              <a:rPr dirty="0" sz="3950" spc="-140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75">
                <a:solidFill>
                  <a:srgbClr val="222C4A"/>
                </a:solidFill>
                <a:latin typeface="CircularXX"/>
                <a:cs typeface="CircularXX"/>
              </a:rPr>
              <a:t>by</a:t>
            </a:r>
            <a:r>
              <a:rPr dirty="0" sz="3950" spc="-165">
                <a:solidFill>
                  <a:srgbClr val="222C4A"/>
                </a:solidFill>
                <a:latin typeface="CircularXX"/>
                <a:cs typeface="CircularXX"/>
              </a:rPr>
              <a:t> </a:t>
            </a:r>
            <a:r>
              <a:rPr dirty="0" sz="3950" spc="-10">
                <a:solidFill>
                  <a:srgbClr val="222C4A"/>
                </a:solidFill>
                <a:latin typeface="CircularXX"/>
                <a:cs typeface="CircularXX"/>
              </a:rPr>
              <a:t>FUSA.</a:t>
            </a:r>
            <a:endParaRPr sz="3950">
              <a:latin typeface="CircularXX"/>
              <a:cs typeface="CircularXX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14200447" y="0"/>
            <a:ext cx="5904230" cy="8998585"/>
          </a:xfrm>
          <a:custGeom>
            <a:avLst/>
            <a:gdLst/>
            <a:ahLst/>
            <a:cxnLst/>
            <a:rect l="l" t="t" r="r" b="b"/>
            <a:pathLst>
              <a:path w="5904230" h="8998585">
                <a:moveTo>
                  <a:pt x="5903652" y="0"/>
                </a:moveTo>
                <a:lnTo>
                  <a:pt x="0" y="0"/>
                </a:lnTo>
                <a:lnTo>
                  <a:pt x="0" y="8998155"/>
                </a:lnTo>
                <a:lnTo>
                  <a:pt x="5903652" y="8998155"/>
                </a:lnTo>
                <a:lnTo>
                  <a:pt x="59036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65427" y="0"/>
            <a:ext cx="19538950" cy="11308715"/>
            <a:chOff x="565427" y="0"/>
            <a:chExt cx="19538950" cy="11308715"/>
          </a:xfrm>
        </p:grpSpPr>
        <p:sp>
          <p:nvSpPr>
            <p:cNvPr id="3" name="object 3" descr=""/>
            <p:cNvSpPr/>
            <p:nvPr/>
          </p:nvSpPr>
          <p:spPr>
            <a:xfrm>
              <a:off x="565427" y="0"/>
              <a:ext cx="13633450" cy="11308715"/>
            </a:xfrm>
            <a:custGeom>
              <a:avLst/>
              <a:gdLst/>
              <a:ahLst/>
              <a:cxnLst/>
              <a:rect l="l" t="t" r="r" b="b"/>
              <a:pathLst>
                <a:path w="13633450" h="11308715">
                  <a:moveTo>
                    <a:pt x="0" y="11308556"/>
                  </a:moveTo>
                  <a:lnTo>
                    <a:pt x="13633092" y="11308556"/>
                  </a:lnTo>
                  <a:lnTo>
                    <a:pt x="13633092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77915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6368382" y="10179170"/>
              <a:ext cx="2374265" cy="444500"/>
            </a:xfrm>
            <a:custGeom>
              <a:avLst/>
              <a:gdLst/>
              <a:ahLst/>
              <a:cxnLst/>
              <a:rect l="l" t="t" r="r" b="b"/>
              <a:pathLst>
                <a:path w="2374265" h="444500">
                  <a:moveTo>
                    <a:pt x="324370" y="0"/>
                  </a:moveTo>
                  <a:lnTo>
                    <a:pt x="250799" y="0"/>
                  </a:lnTo>
                  <a:lnTo>
                    <a:pt x="250799" y="278993"/>
                  </a:lnTo>
                  <a:lnTo>
                    <a:pt x="244754" y="319709"/>
                  </a:lnTo>
                  <a:lnTo>
                    <a:pt x="227266" y="349504"/>
                  </a:lnTo>
                  <a:lnTo>
                    <a:pt x="199313" y="367804"/>
                  </a:lnTo>
                  <a:lnTo>
                    <a:pt x="161886" y="374040"/>
                  </a:lnTo>
                  <a:lnTo>
                    <a:pt x="124714" y="367804"/>
                  </a:lnTo>
                  <a:lnTo>
                    <a:pt x="96735" y="349504"/>
                  </a:lnTo>
                  <a:lnTo>
                    <a:pt x="79095" y="319709"/>
                  </a:lnTo>
                  <a:lnTo>
                    <a:pt x="72961" y="278993"/>
                  </a:lnTo>
                  <a:lnTo>
                    <a:pt x="72961" y="0"/>
                  </a:lnTo>
                  <a:lnTo>
                    <a:pt x="0" y="0"/>
                  </a:lnTo>
                  <a:lnTo>
                    <a:pt x="0" y="283286"/>
                  </a:lnTo>
                  <a:lnTo>
                    <a:pt x="5689" y="331597"/>
                  </a:lnTo>
                  <a:lnTo>
                    <a:pt x="21793" y="371538"/>
                  </a:lnTo>
                  <a:lnTo>
                    <a:pt x="46901" y="402932"/>
                  </a:lnTo>
                  <a:lnTo>
                    <a:pt x="79578" y="425589"/>
                  </a:lnTo>
                  <a:lnTo>
                    <a:pt x="118376" y="439318"/>
                  </a:lnTo>
                  <a:lnTo>
                    <a:pt x="161886" y="443941"/>
                  </a:lnTo>
                  <a:lnTo>
                    <a:pt x="205638" y="439318"/>
                  </a:lnTo>
                  <a:lnTo>
                    <a:pt x="244614" y="425589"/>
                  </a:lnTo>
                  <a:lnTo>
                    <a:pt x="277393" y="402932"/>
                  </a:lnTo>
                  <a:lnTo>
                    <a:pt x="302552" y="371538"/>
                  </a:lnTo>
                  <a:lnTo>
                    <a:pt x="318681" y="331597"/>
                  </a:lnTo>
                  <a:lnTo>
                    <a:pt x="324370" y="283286"/>
                  </a:lnTo>
                  <a:lnTo>
                    <a:pt x="324370" y="0"/>
                  </a:lnTo>
                  <a:close/>
                </a:path>
                <a:path w="2374265" h="444500">
                  <a:moveTo>
                    <a:pt x="665975" y="245884"/>
                  </a:moveTo>
                  <a:lnTo>
                    <a:pt x="659371" y="199707"/>
                  </a:lnTo>
                  <a:lnTo>
                    <a:pt x="639381" y="162102"/>
                  </a:lnTo>
                  <a:lnTo>
                    <a:pt x="605701" y="136804"/>
                  </a:lnTo>
                  <a:lnTo>
                    <a:pt x="558050" y="127533"/>
                  </a:lnTo>
                  <a:lnTo>
                    <a:pt x="533044" y="130276"/>
                  </a:lnTo>
                  <a:lnTo>
                    <a:pt x="508838" y="138874"/>
                  </a:lnTo>
                  <a:lnTo>
                    <a:pt x="487172" y="153924"/>
                  </a:lnTo>
                  <a:lnTo>
                    <a:pt x="469747" y="175983"/>
                  </a:lnTo>
                  <a:lnTo>
                    <a:pt x="469747" y="136118"/>
                  </a:lnTo>
                  <a:lnTo>
                    <a:pt x="400469" y="136118"/>
                  </a:lnTo>
                  <a:lnTo>
                    <a:pt x="400469" y="434733"/>
                  </a:lnTo>
                  <a:lnTo>
                    <a:pt x="471589" y="434733"/>
                  </a:lnTo>
                  <a:lnTo>
                    <a:pt x="471589" y="262445"/>
                  </a:lnTo>
                  <a:lnTo>
                    <a:pt x="475576" y="234861"/>
                  </a:lnTo>
                  <a:lnTo>
                    <a:pt x="487387" y="212458"/>
                  </a:lnTo>
                  <a:lnTo>
                    <a:pt x="506780" y="197421"/>
                  </a:lnTo>
                  <a:lnTo>
                    <a:pt x="533527" y="191922"/>
                  </a:lnTo>
                  <a:lnTo>
                    <a:pt x="561987" y="197091"/>
                  </a:lnTo>
                  <a:lnTo>
                    <a:pt x="580974" y="211239"/>
                  </a:lnTo>
                  <a:lnTo>
                    <a:pt x="591566" y="232270"/>
                  </a:lnTo>
                  <a:lnTo>
                    <a:pt x="594842" y="258152"/>
                  </a:lnTo>
                  <a:lnTo>
                    <a:pt x="594842" y="434733"/>
                  </a:lnTo>
                  <a:lnTo>
                    <a:pt x="665975" y="434733"/>
                  </a:lnTo>
                  <a:lnTo>
                    <a:pt x="665975" y="245884"/>
                  </a:lnTo>
                  <a:close/>
                </a:path>
                <a:path w="2374265" h="444500">
                  <a:moveTo>
                    <a:pt x="817308" y="136118"/>
                  </a:moveTo>
                  <a:lnTo>
                    <a:pt x="746785" y="136118"/>
                  </a:lnTo>
                  <a:lnTo>
                    <a:pt x="746785" y="434746"/>
                  </a:lnTo>
                  <a:lnTo>
                    <a:pt x="817308" y="434746"/>
                  </a:lnTo>
                  <a:lnTo>
                    <a:pt x="817308" y="136118"/>
                  </a:lnTo>
                  <a:close/>
                </a:path>
                <a:path w="2374265" h="444500">
                  <a:moveTo>
                    <a:pt x="1179093" y="136118"/>
                  </a:moveTo>
                  <a:lnTo>
                    <a:pt x="1104290" y="136118"/>
                  </a:lnTo>
                  <a:lnTo>
                    <a:pt x="1027023" y="349516"/>
                  </a:lnTo>
                  <a:lnTo>
                    <a:pt x="947928" y="136118"/>
                  </a:lnTo>
                  <a:lnTo>
                    <a:pt x="869429" y="136118"/>
                  </a:lnTo>
                  <a:lnTo>
                    <a:pt x="990841" y="434746"/>
                  </a:lnTo>
                  <a:lnTo>
                    <a:pt x="1061986" y="434746"/>
                  </a:lnTo>
                  <a:lnTo>
                    <a:pt x="1179093" y="136118"/>
                  </a:lnTo>
                  <a:close/>
                </a:path>
                <a:path w="2374265" h="444500">
                  <a:moveTo>
                    <a:pt x="1489964" y="282067"/>
                  </a:moveTo>
                  <a:lnTo>
                    <a:pt x="1486395" y="252628"/>
                  </a:lnTo>
                  <a:lnTo>
                    <a:pt x="1483614" y="229666"/>
                  </a:lnTo>
                  <a:lnTo>
                    <a:pt x="1465084" y="186651"/>
                  </a:lnTo>
                  <a:lnTo>
                    <a:pt x="1464843" y="186397"/>
                  </a:lnTo>
                  <a:lnTo>
                    <a:pt x="1435125" y="154330"/>
                  </a:lnTo>
                  <a:lnTo>
                    <a:pt x="1418221" y="145872"/>
                  </a:lnTo>
                  <a:lnTo>
                    <a:pt x="1418221" y="252628"/>
                  </a:lnTo>
                  <a:lnTo>
                    <a:pt x="1271663" y="252628"/>
                  </a:lnTo>
                  <a:lnTo>
                    <a:pt x="1292288" y="207556"/>
                  </a:lnTo>
                  <a:lnTo>
                    <a:pt x="1344637" y="186397"/>
                  </a:lnTo>
                  <a:lnTo>
                    <a:pt x="1399362" y="206413"/>
                  </a:lnTo>
                  <a:lnTo>
                    <a:pt x="1418221" y="252628"/>
                  </a:lnTo>
                  <a:lnTo>
                    <a:pt x="1418221" y="145872"/>
                  </a:lnTo>
                  <a:lnTo>
                    <a:pt x="1394523" y="133997"/>
                  </a:lnTo>
                  <a:lnTo>
                    <a:pt x="1344015" y="126923"/>
                  </a:lnTo>
                  <a:lnTo>
                    <a:pt x="1299946" y="134188"/>
                  </a:lnTo>
                  <a:lnTo>
                    <a:pt x="1260284" y="154978"/>
                  </a:lnTo>
                  <a:lnTo>
                    <a:pt x="1228128" y="187845"/>
                  </a:lnTo>
                  <a:lnTo>
                    <a:pt x="1206563" y="231317"/>
                  </a:lnTo>
                  <a:lnTo>
                    <a:pt x="1198689" y="283908"/>
                  </a:lnTo>
                  <a:lnTo>
                    <a:pt x="1206804" y="339394"/>
                  </a:lnTo>
                  <a:lnTo>
                    <a:pt x="1229131" y="383946"/>
                  </a:lnTo>
                  <a:lnTo>
                    <a:pt x="1262672" y="416750"/>
                  </a:lnTo>
                  <a:lnTo>
                    <a:pt x="1304417" y="437007"/>
                  </a:lnTo>
                  <a:lnTo>
                    <a:pt x="1351381" y="443941"/>
                  </a:lnTo>
                  <a:lnTo>
                    <a:pt x="1400479" y="436511"/>
                  </a:lnTo>
                  <a:lnTo>
                    <a:pt x="1439760" y="416267"/>
                  </a:lnTo>
                  <a:lnTo>
                    <a:pt x="1468564" y="386257"/>
                  </a:lnTo>
                  <a:lnTo>
                    <a:pt x="1470317" y="382625"/>
                  </a:lnTo>
                  <a:lnTo>
                    <a:pt x="1486293" y="349516"/>
                  </a:lnTo>
                  <a:lnTo>
                    <a:pt x="1426197" y="330504"/>
                  </a:lnTo>
                  <a:lnTo>
                    <a:pt x="1416405" y="351066"/>
                  </a:lnTo>
                  <a:lnTo>
                    <a:pt x="1401203" y="367601"/>
                  </a:lnTo>
                  <a:lnTo>
                    <a:pt x="1379804" y="378625"/>
                  </a:lnTo>
                  <a:lnTo>
                    <a:pt x="1351381" y="382625"/>
                  </a:lnTo>
                  <a:lnTo>
                    <a:pt x="1320266" y="376834"/>
                  </a:lnTo>
                  <a:lnTo>
                    <a:pt x="1294739" y="360705"/>
                  </a:lnTo>
                  <a:lnTo>
                    <a:pt x="1277137" y="336054"/>
                  </a:lnTo>
                  <a:lnTo>
                    <a:pt x="1269822" y="304749"/>
                  </a:lnTo>
                  <a:lnTo>
                    <a:pt x="1488135" y="304749"/>
                  </a:lnTo>
                  <a:lnTo>
                    <a:pt x="1488732" y="303530"/>
                  </a:lnTo>
                  <a:lnTo>
                    <a:pt x="1489964" y="293712"/>
                  </a:lnTo>
                  <a:lnTo>
                    <a:pt x="1489964" y="282067"/>
                  </a:lnTo>
                  <a:close/>
                </a:path>
                <a:path w="2374265" h="444500">
                  <a:moveTo>
                    <a:pt x="1721739" y="134277"/>
                  </a:moveTo>
                  <a:lnTo>
                    <a:pt x="1711312" y="132448"/>
                  </a:lnTo>
                  <a:lnTo>
                    <a:pt x="1702727" y="132448"/>
                  </a:lnTo>
                  <a:lnTo>
                    <a:pt x="1674647" y="135915"/>
                  </a:lnTo>
                  <a:lnTo>
                    <a:pt x="1650072" y="146011"/>
                  </a:lnTo>
                  <a:lnTo>
                    <a:pt x="1630210" y="162191"/>
                  </a:lnTo>
                  <a:lnTo>
                    <a:pt x="1616278" y="183946"/>
                  </a:lnTo>
                  <a:lnTo>
                    <a:pt x="1616278" y="136118"/>
                  </a:lnTo>
                  <a:lnTo>
                    <a:pt x="1546974" y="136118"/>
                  </a:lnTo>
                  <a:lnTo>
                    <a:pt x="1546974" y="434733"/>
                  </a:lnTo>
                  <a:lnTo>
                    <a:pt x="1618119" y="434733"/>
                  </a:lnTo>
                  <a:lnTo>
                    <a:pt x="1618119" y="292481"/>
                  </a:lnTo>
                  <a:lnTo>
                    <a:pt x="1622907" y="255244"/>
                  </a:lnTo>
                  <a:lnTo>
                    <a:pt x="1637576" y="227711"/>
                  </a:lnTo>
                  <a:lnTo>
                    <a:pt x="1662607" y="210654"/>
                  </a:lnTo>
                  <a:lnTo>
                    <a:pt x="1698434" y="204800"/>
                  </a:lnTo>
                  <a:lnTo>
                    <a:pt x="1705800" y="204800"/>
                  </a:lnTo>
                  <a:lnTo>
                    <a:pt x="1713763" y="205409"/>
                  </a:lnTo>
                  <a:lnTo>
                    <a:pt x="1721739" y="206641"/>
                  </a:lnTo>
                  <a:lnTo>
                    <a:pt x="1721739" y="134277"/>
                  </a:lnTo>
                  <a:close/>
                </a:path>
                <a:path w="2374265" h="444500">
                  <a:moveTo>
                    <a:pt x="1988464" y="348284"/>
                  </a:moveTo>
                  <a:lnTo>
                    <a:pt x="1966696" y="290957"/>
                  </a:lnTo>
                  <a:lnTo>
                    <a:pt x="1902625" y="257530"/>
                  </a:lnTo>
                  <a:lnTo>
                    <a:pt x="1857248" y="248335"/>
                  </a:lnTo>
                  <a:lnTo>
                    <a:pt x="1844802" y="244132"/>
                  </a:lnTo>
                  <a:lnTo>
                    <a:pt x="1835327" y="237299"/>
                  </a:lnTo>
                  <a:lnTo>
                    <a:pt x="1829320" y="228155"/>
                  </a:lnTo>
                  <a:lnTo>
                    <a:pt x="1827212" y="217055"/>
                  </a:lnTo>
                  <a:lnTo>
                    <a:pt x="1830374" y="203936"/>
                  </a:lnTo>
                  <a:lnTo>
                    <a:pt x="1839239" y="192989"/>
                  </a:lnTo>
                  <a:lnTo>
                    <a:pt x="1852815" y="185496"/>
                  </a:lnTo>
                  <a:lnTo>
                    <a:pt x="1870125" y="182727"/>
                  </a:lnTo>
                  <a:lnTo>
                    <a:pt x="1895221" y="187299"/>
                  </a:lnTo>
                  <a:lnTo>
                    <a:pt x="1911743" y="198666"/>
                  </a:lnTo>
                  <a:lnTo>
                    <a:pt x="1921256" y="213245"/>
                  </a:lnTo>
                  <a:lnTo>
                    <a:pt x="1925320" y="227482"/>
                  </a:lnTo>
                  <a:lnTo>
                    <a:pt x="1985416" y="210312"/>
                  </a:lnTo>
                  <a:lnTo>
                    <a:pt x="1977059" y="184861"/>
                  </a:lnTo>
                  <a:lnTo>
                    <a:pt x="1957197" y="157581"/>
                  </a:lnTo>
                  <a:lnTo>
                    <a:pt x="1922640" y="135813"/>
                  </a:lnTo>
                  <a:lnTo>
                    <a:pt x="1870125" y="126923"/>
                  </a:lnTo>
                  <a:lnTo>
                    <a:pt x="1826844" y="134632"/>
                  </a:lnTo>
                  <a:lnTo>
                    <a:pt x="1792020" y="155511"/>
                  </a:lnTo>
                  <a:lnTo>
                    <a:pt x="1768805" y="186156"/>
                  </a:lnTo>
                  <a:lnTo>
                    <a:pt x="1760372" y="223189"/>
                  </a:lnTo>
                  <a:lnTo>
                    <a:pt x="1765503" y="252488"/>
                  </a:lnTo>
                  <a:lnTo>
                    <a:pt x="1780755" y="277761"/>
                  </a:lnTo>
                  <a:lnTo>
                    <a:pt x="1805901" y="297522"/>
                  </a:lnTo>
                  <a:lnTo>
                    <a:pt x="1840699" y="310273"/>
                  </a:lnTo>
                  <a:lnTo>
                    <a:pt x="1884845" y="320078"/>
                  </a:lnTo>
                  <a:lnTo>
                    <a:pt x="1900402" y="325081"/>
                  </a:lnTo>
                  <a:lnTo>
                    <a:pt x="1911286" y="332498"/>
                  </a:lnTo>
                  <a:lnTo>
                    <a:pt x="1917700" y="341985"/>
                  </a:lnTo>
                  <a:lnTo>
                    <a:pt x="1919795" y="353187"/>
                  </a:lnTo>
                  <a:lnTo>
                    <a:pt x="1916938" y="366318"/>
                  </a:lnTo>
                  <a:lnTo>
                    <a:pt x="1908454" y="377253"/>
                  </a:lnTo>
                  <a:lnTo>
                    <a:pt x="1894446" y="384759"/>
                  </a:lnTo>
                  <a:lnTo>
                    <a:pt x="1875040" y="387527"/>
                  </a:lnTo>
                  <a:lnTo>
                    <a:pt x="1849856" y="383374"/>
                  </a:lnTo>
                  <a:lnTo>
                    <a:pt x="1831340" y="372198"/>
                  </a:lnTo>
                  <a:lnTo>
                    <a:pt x="1819503" y="355968"/>
                  </a:lnTo>
                  <a:lnTo>
                    <a:pt x="1814322" y="336638"/>
                  </a:lnTo>
                  <a:lnTo>
                    <a:pt x="1752396" y="353809"/>
                  </a:lnTo>
                  <a:lnTo>
                    <a:pt x="1761045" y="382117"/>
                  </a:lnTo>
                  <a:lnTo>
                    <a:pt x="1782978" y="411518"/>
                  </a:lnTo>
                  <a:lnTo>
                    <a:pt x="1820430" y="434594"/>
                  </a:lnTo>
                  <a:lnTo>
                    <a:pt x="1875650" y="443941"/>
                  </a:lnTo>
                  <a:lnTo>
                    <a:pt x="1925358" y="435368"/>
                  </a:lnTo>
                  <a:lnTo>
                    <a:pt x="1960575" y="413131"/>
                  </a:lnTo>
                  <a:lnTo>
                    <a:pt x="1981530" y="382371"/>
                  </a:lnTo>
                  <a:lnTo>
                    <a:pt x="1988464" y="348284"/>
                  </a:lnTo>
                  <a:close/>
                </a:path>
                <a:path w="2374265" h="444500">
                  <a:moveTo>
                    <a:pt x="2129485" y="136118"/>
                  </a:moveTo>
                  <a:lnTo>
                    <a:pt x="2058962" y="136118"/>
                  </a:lnTo>
                  <a:lnTo>
                    <a:pt x="2058962" y="434746"/>
                  </a:lnTo>
                  <a:lnTo>
                    <a:pt x="2129485" y="434746"/>
                  </a:lnTo>
                  <a:lnTo>
                    <a:pt x="2129485" y="136118"/>
                  </a:lnTo>
                  <a:close/>
                </a:path>
                <a:path w="2374265" h="444500">
                  <a:moveTo>
                    <a:pt x="2374150" y="372808"/>
                  </a:moveTo>
                  <a:lnTo>
                    <a:pt x="2371077" y="373430"/>
                  </a:lnTo>
                  <a:lnTo>
                    <a:pt x="2359418" y="375259"/>
                  </a:lnTo>
                  <a:lnTo>
                    <a:pt x="2349614" y="375259"/>
                  </a:lnTo>
                  <a:lnTo>
                    <a:pt x="2332545" y="373126"/>
                  </a:lnTo>
                  <a:lnTo>
                    <a:pt x="2320721" y="366445"/>
                  </a:lnTo>
                  <a:lnTo>
                    <a:pt x="2313838" y="354825"/>
                  </a:lnTo>
                  <a:lnTo>
                    <a:pt x="2311603" y="337858"/>
                  </a:lnTo>
                  <a:lnTo>
                    <a:pt x="2311603" y="199275"/>
                  </a:lnTo>
                  <a:lnTo>
                    <a:pt x="2373528" y="199275"/>
                  </a:lnTo>
                  <a:lnTo>
                    <a:pt x="2373528" y="136118"/>
                  </a:lnTo>
                  <a:lnTo>
                    <a:pt x="2311603" y="136118"/>
                  </a:lnTo>
                  <a:lnTo>
                    <a:pt x="2311603" y="44754"/>
                  </a:lnTo>
                  <a:lnTo>
                    <a:pt x="2247214" y="44754"/>
                  </a:lnTo>
                  <a:lnTo>
                    <a:pt x="2247214" y="89509"/>
                  </a:lnTo>
                  <a:lnTo>
                    <a:pt x="2244509" y="107911"/>
                  </a:lnTo>
                  <a:lnTo>
                    <a:pt x="2236178" y="122694"/>
                  </a:lnTo>
                  <a:lnTo>
                    <a:pt x="2221865" y="132537"/>
                  </a:lnTo>
                  <a:lnTo>
                    <a:pt x="2201214" y="136118"/>
                  </a:lnTo>
                  <a:lnTo>
                    <a:pt x="2185898" y="136118"/>
                  </a:lnTo>
                  <a:lnTo>
                    <a:pt x="2185898" y="199275"/>
                  </a:lnTo>
                  <a:lnTo>
                    <a:pt x="2241080" y="199275"/>
                  </a:lnTo>
                  <a:lnTo>
                    <a:pt x="2241080" y="349516"/>
                  </a:lnTo>
                  <a:lnTo>
                    <a:pt x="2247303" y="386943"/>
                  </a:lnTo>
                  <a:lnTo>
                    <a:pt x="2265146" y="414896"/>
                  </a:lnTo>
                  <a:lnTo>
                    <a:pt x="2293340" y="432371"/>
                  </a:lnTo>
                  <a:lnTo>
                    <a:pt x="2330602" y="438416"/>
                  </a:lnTo>
                  <a:lnTo>
                    <a:pt x="2347671" y="437629"/>
                  </a:lnTo>
                  <a:lnTo>
                    <a:pt x="2360422" y="435737"/>
                  </a:lnTo>
                  <a:lnTo>
                    <a:pt x="2369147" y="433501"/>
                  </a:lnTo>
                  <a:lnTo>
                    <a:pt x="2374150" y="431673"/>
                  </a:lnTo>
                  <a:lnTo>
                    <a:pt x="2374150" y="372808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12042" y="10179109"/>
              <a:ext cx="76783" cy="7678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24229" y="10179109"/>
              <a:ext cx="76783" cy="76783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252115" y="9621818"/>
              <a:ext cx="3845560" cy="1125855"/>
            </a:xfrm>
            <a:custGeom>
              <a:avLst/>
              <a:gdLst/>
              <a:ahLst/>
              <a:cxnLst/>
              <a:rect l="l" t="t" r="r" b="b"/>
              <a:pathLst>
                <a:path w="3845559" h="1125854">
                  <a:moveTo>
                    <a:pt x="869137" y="0"/>
                  </a:moveTo>
                  <a:lnTo>
                    <a:pt x="746607" y="0"/>
                  </a:lnTo>
                  <a:lnTo>
                    <a:pt x="746607" y="364413"/>
                  </a:lnTo>
                  <a:lnTo>
                    <a:pt x="634631" y="435622"/>
                  </a:lnTo>
                  <a:lnTo>
                    <a:pt x="746607" y="506818"/>
                  </a:lnTo>
                  <a:lnTo>
                    <a:pt x="614832" y="522389"/>
                  </a:lnTo>
                  <a:lnTo>
                    <a:pt x="684822" y="635139"/>
                  </a:lnTo>
                  <a:lnTo>
                    <a:pt x="559333" y="591985"/>
                  </a:lnTo>
                  <a:lnTo>
                    <a:pt x="564032" y="700112"/>
                  </a:lnTo>
                  <a:lnTo>
                    <a:pt x="533336" y="659511"/>
                  </a:lnTo>
                  <a:lnTo>
                    <a:pt x="500519" y="620661"/>
                  </a:lnTo>
                  <a:lnTo>
                    <a:pt x="465670" y="583653"/>
                  </a:lnTo>
                  <a:lnTo>
                    <a:pt x="428904" y="548576"/>
                  </a:lnTo>
                  <a:lnTo>
                    <a:pt x="390271" y="515518"/>
                  </a:lnTo>
                  <a:lnTo>
                    <a:pt x="349872" y="484543"/>
                  </a:lnTo>
                  <a:lnTo>
                    <a:pt x="307797" y="455764"/>
                  </a:lnTo>
                  <a:lnTo>
                    <a:pt x="264121" y="429260"/>
                  </a:lnTo>
                  <a:lnTo>
                    <a:pt x="218935" y="405104"/>
                  </a:lnTo>
                  <a:lnTo>
                    <a:pt x="172326" y="383387"/>
                  </a:lnTo>
                  <a:lnTo>
                    <a:pt x="124371" y="364210"/>
                  </a:lnTo>
                  <a:lnTo>
                    <a:pt x="254444" y="348843"/>
                  </a:lnTo>
                  <a:lnTo>
                    <a:pt x="184454" y="236105"/>
                  </a:lnTo>
                  <a:lnTo>
                    <a:pt x="309943" y="279260"/>
                  </a:lnTo>
                  <a:lnTo>
                    <a:pt x="305320" y="236105"/>
                  </a:lnTo>
                  <a:lnTo>
                    <a:pt x="295808" y="147320"/>
                  </a:lnTo>
                  <a:lnTo>
                    <a:pt x="390144" y="240639"/>
                  </a:lnTo>
                  <a:lnTo>
                    <a:pt x="423354" y="147320"/>
                  </a:lnTo>
                  <a:lnTo>
                    <a:pt x="434644" y="115633"/>
                  </a:lnTo>
                  <a:lnTo>
                    <a:pt x="479145" y="240639"/>
                  </a:lnTo>
                  <a:lnTo>
                    <a:pt x="573481" y="147320"/>
                  </a:lnTo>
                  <a:lnTo>
                    <a:pt x="559333" y="279260"/>
                  </a:lnTo>
                  <a:lnTo>
                    <a:pt x="684822" y="236105"/>
                  </a:lnTo>
                  <a:lnTo>
                    <a:pt x="614832" y="348843"/>
                  </a:lnTo>
                  <a:lnTo>
                    <a:pt x="746607" y="364413"/>
                  </a:lnTo>
                  <a:lnTo>
                    <a:pt x="746607" y="0"/>
                  </a:lnTo>
                  <a:lnTo>
                    <a:pt x="0" y="0"/>
                  </a:lnTo>
                  <a:lnTo>
                    <a:pt x="101" y="405345"/>
                  </a:lnTo>
                  <a:lnTo>
                    <a:pt x="47612" y="418045"/>
                  </a:lnTo>
                  <a:lnTo>
                    <a:pt x="94018" y="433349"/>
                  </a:lnTo>
                  <a:lnTo>
                    <a:pt x="139217" y="451167"/>
                  </a:lnTo>
                  <a:lnTo>
                    <a:pt x="183146" y="471424"/>
                  </a:lnTo>
                  <a:lnTo>
                    <a:pt x="225704" y="494030"/>
                  </a:lnTo>
                  <a:lnTo>
                    <a:pt x="266814" y="518909"/>
                  </a:lnTo>
                  <a:lnTo>
                    <a:pt x="306387" y="545960"/>
                  </a:lnTo>
                  <a:lnTo>
                    <a:pt x="344347" y="575132"/>
                  </a:lnTo>
                  <a:lnTo>
                    <a:pt x="380606" y="606310"/>
                  </a:lnTo>
                  <a:lnTo>
                    <a:pt x="415074" y="639419"/>
                  </a:lnTo>
                  <a:lnTo>
                    <a:pt x="447675" y="674382"/>
                  </a:lnTo>
                  <a:lnTo>
                    <a:pt x="478320" y="711111"/>
                  </a:lnTo>
                  <a:lnTo>
                    <a:pt x="506920" y="749515"/>
                  </a:lnTo>
                  <a:lnTo>
                    <a:pt x="550989" y="737323"/>
                  </a:lnTo>
                  <a:lnTo>
                    <a:pt x="595934" y="727443"/>
                  </a:lnTo>
                  <a:lnTo>
                    <a:pt x="641896" y="719912"/>
                  </a:lnTo>
                  <a:lnTo>
                    <a:pt x="688492" y="714844"/>
                  </a:lnTo>
                  <a:lnTo>
                    <a:pt x="735520" y="712343"/>
                  </a:lnTo>
                  <a:lnTo>
                    <a:pt x="782739" y="712482"/>
                  </a:lnTo>
                  <a:lnTo>
                    <a:pt x="762469" y="756945"/>
                  </a:lnTo>
                  <a:lnTo>
                    <a:pt x="715048" y="758012"/>
                  </a:lnTo>
                  <a:lnTo>
                    <a:pt x="668413" y="761758"/>
                  </a:lnTo>
                  <a:lnTo>
                    <a:pt x="622515" y="768134"/>
                  </a:lnTo>
                  <a:lnTo>
                    <a:pt x="577303" y="777100"/>
                  </a:lnTo>
                  <a:lnTo>
                    <a:pt x="532726" y="788619"/>
                  </a:lnTo>
                  <a:lnTo>
                    <a:pt x="488734" y="802652"/>
                  </a:lnTo>
                  <a:lnTo>
                    <a:pt x="482371" y="792937"/>
                  </a:lnTo>
                  <a:lnTo>
                    <a:pt x="430847" y="723684"/>
                  </a:lnTo>
                  <a:lnTo>
                    <a:pt x="396786" y="685076"/>
                  </a:lnTo>
                  <a:lnTo>
                    <a:pt x="360438" y="648703"/>
                  </a:lnTo>
                  <a:lnTo>
                    <a:pt x="321894" y="614667"/>
                  </a:lnTo>
                  <a:lnTo>
                    <a:pt x="281266" y="583082"/>
                  </a:lnTo>
                  <a:lnTo>
                    <a:pt x="238683" y="554062"/>
                  </a:lnTo>
                  <a:lnTo>
                    <a:pt x="194246" y="527723"/>
                  </a:lnTo>
                  <a:lnTo>
                    <a:pt x="148056" y="504177"/>
                  </a:lnTo>
                  <a:lnTo>
                    <a:pt x="100228" y="483527"/>
                  </a:lnTo>
                  <a:lnTo>
                    <a:pt x="50876" y="465899"/>
                  </a:lnTo>
                  <a:lnTo>
                    <a:pt x="114" y="451396"/>
                  </a:lnTo>
                  <a:lnTo>
                    <a:pt x="177" y="513562"/>
                  </a:lnTo>
                  <a:lnTo>
                    <a:pt x="48564" y="528523"/>
                  </a:lnTo>
                  <a:lnTo>
                    <a:pt x="95529" y="546557"/>
                  </a:lnTo>
                  <a:lnTo>
                    <a:pt x="140931" y="567575"/>
                  </a:lnTo>
                  <a:lnTo>
                    <a:pt x="184658" y="591451"/>
                  </a:lnTo>
                  <a:lnTo>
                    <a:pt x="226593" y="618045"/>
                  </a:lnTo>
                  <a:lnTo>
                    <a:pt x="266611" y="647255"/>
                  </a:lnTo>
                  <a:lnTo>
                    <a:pt x="304596" y="678967"/>
                  </a:lnTo>
                  <a:lnTo>
                    <a:pt x="340423" y="713041"/>
                  </a:lnTo>
                  <a:lnTo>
                    <a:pt x="374065" y="749515"/>
                  </a:lnTo>
                  <a:lnTo>
                    <a:pt x="405091" y="787857"/>
                  </a:lnTo>
                  <a:lnTo>
                    <a:pt x="435660" y="831354"/>
                  </a:lnTo>
                  <a:lnTo>
                    <a:pt x="463130" y="876935"/>
                  </a:lnTo>
                  <a:lnTo>
                    <a:pt x="512991" y="857923"/>
                  </a:lnTo>
                  <a:lnTo>
                    <a:pt x="563727" y="842467"/>
                  </a:lnTo>
                  <a:lnTo>
                    <a:pt x="615403" y="830605"/>
                  </a:lnTo>
                  <a:lnTo>
                    <a:pt x="668070" y="822401"/>
                  </a:lnTo>
                  <a:lnTo>
                    <a:pt x="721791" y="817905"/>
                  </a:lnTo>
                  <a:lnTo>
                    <a:pt x="711250" y="830440"/>
                  </a:lnTo>
                  <a:lnTo>
                    <a:pt x="700087" y="842733"/>
                  </a:lnTo>
                  <a:lnTo>
                    <a:pt x="688314" y="854773"/>
                  </a:lnTo>
                  <a:lnTo>
                    <a:pt x="675919" y="866584"/>
                  </a:lnTo>
                  <a:lnTo>
                    <a:pt x="627532" y="873887"/>
                  </a:lnTo>
                  <a:lnTo>
                    <a:pt x="579932" y="884466"/>
                  </a:lnTo>
                  <a:lnTo>
                    <a:pt x="533247" y="898296"/>
                  </a:lnTo>
                  <a:lnTo>
                    <a:pt x="487616" y="915327"/>
                  </a:lnTo>
                  <a:lnTo>
                    <a:pt x="443217" y="935532"/>
                  </a:lnTo>
                  <a:lnTo>
                    <a:pt x="419900" y="891362"/>
                  </a:lnTo>
                  <a:lnTo>
                    <a:pt x="393649" y="849071"/>
                  </a:lnTo>
                  <a:lnTo>
                    <a:pt x="364617" y="808812"/>
                  </a:lnTo>
                  <a:lnTo>
                    <a:pt x="332930" y="770699"/>
                  </a:lnTo>
                  <a:lnTo>
                    <a:pt x="298729" y="734885"/>
                  </a:lnTo>
                  <a:lnTo>
                    <a:pt x="262128" y="701509"/>
                  </a:lnTo>
                  <a:lnTo>
                    <a:pt x="223291" y="670712"/>
                  </a:lnTo>
                  <a:lnTo>
                    <a:pt x="182346" y="642620"/>
                  </a:lnTo>
                  <a:lnTo>
                    <a:pt x="139433" y="617372"/>
                  </a:lnTo>
                  <a:lnTo>
                    <a:pt x="94665" y="595122"/>
                  </a:lnTo>
                  <a:lnTo>
                    <a:pt x="48209" y="575995"/>
                  </a:lnTo>
                  <a:lnTo>
                    <a:pt x="177" y="560133"/>
                  </a:lnTo>
                  <a:lnTo>
                    <a:pt x="190" y="575995"/>
                  </a:lnTo>
                  <a:lnTo>
                    <a:pt x="3390" y="624065"/>
                  </a:lnTo>
                  <a:lnTo>
                    <a:pt x="48501" y="640676"/>
                  </a:lnTo>
                  <a:lnTo>
                    <a:pt x="91986" y="660450"/>
                  </a:lnTo>
                  <a:lnTo>
                    <a:pt x="133705" y="683247"/>
                  </a:lnTo>
                  <a:lnTo>
                    <a:pt x="173532" y="708914"/>
                  </a:lnTo>
                  <a:lnTo>
                    <a:pt x="211328" y="737349"/>
                  </a:lnTo>
                  <a:lnTo>
                    <a:pt x="246875" y="768337"/>
                  </a:lnTo>
                  <a:lnTo>
                    <a:pt x="280136" y="801814"/>
                  </a:lnTo>
                  <a:lnTo>
                    <a:pt x="310908" y="837615"/>
                  </a:lnTo>
                  <a:lnTo>
                    <a:pt x="337896" y="873887"/>
                  </a:lnTo>
                  <a:lnTo>
                    <a:pt x="362153" y="911656"/>
                  </a:lnTo>
                  <a:lnTo>
                    <a:pt x="383844" y="951166"/>
                  </a:lnTo>
                  <a:lnTo>
                    <a:pt x="402780" y="992073"/>
                  </a:lnTo>
                  <a:lnTo>
                    <a:pt x="386727" y="985774"/>
                  </a:lnTo>
                  <a:lnTo>
                    <a:pt x="371030" y="979246"/>
                  </a:lnTo>
                  <a:lnTo>
                    <a:pt x="355701" y="972477"/>
                  </a:lnTo>
                  <a:lnTo>
                    <a:pt x="340741" y="965454"/>
                  </a:lnTo>
                  <a:lnTo>
                    <a:pt x="316026" y="922045"/>
                  </a:lnTo>
                  <a:lnTo>
                    <a:pt x="287896" y="880973"/>
                  </a:lnTo>
                  <a:lnTo>
                    <a:pt x="256552" y="842429"/>
                  </a:lnTo>
                  <a:lnTo>
                    <a:pt x="222186" y="806602"/>
                  </a:lnTo>
                  <a:lnTo>
                    <a:pt x="185013" y="773671"/>
                  </a:lnTo>
                  <a:lnTo>
                    <a:pt x="145224" y="743826"/>
                  </a:lnTo>
                  <a:lnTo>
                    <a:pt x="103035" y="717270"/>
                  </a:lnTo>
                  <a:lnTo>
                    <a:pt x="58623" y="694169"/>
                  </a:lnTo>
                  <a:lnTo>
                    <a:pt x="12192" y="674725"/>
                  </a:lnTo>
                  <a:lnTo>
                    <a:pt x="24523" y="719239"/>
                  </a:lnTo>
                  <a:lnTo>
                    <a:pt x="41706" y="761758"/>
                  </a:lnTo>
                  <a:lnTo>
                    <a:pt x="63309" y="802119"/>
                  </a:lnTo>
                  <a:lnTo>
                    <a:pt x="88938" y="840257"/>
                  </a:lnTo>
                  <a:lnTo>
                    <a:pt x="118211" y="876058"/>
                  </a:lnTo>
                  <a:lnTo>
                    <a:pt x="150698" y="909383"/>
                  </a:lnTo>
                  <a:lnTo>
                    <a:pt x="186016" y="940142"/>
                  </a:lnTo>
                  <a:lnTo>
                    <a:pt x="223748" y="968209"/>
                  </a:lnTo>
                  <a:lnTo>
                    <a:pt x="263499" y="993482"/>
                  </a:lnTo>
                  <a:lnTo>
                    <a:pt x="304850" y="1015834"/>
                  </a:lnTo>
                  <a:lnTo>
                    <a:pt x="347421" y="1035164"/>
                  </a:lnTo>
                  <a:lnTo>
                    <a:pt x="390791" y="1051356"/>
                  </a:lnTo>
                  <a:lnTo>
                    <a:pt x="434568" y="1064310"/>
                  </a:lnTo>
                  <a:lnTo>
                    <a:pt x="479221" y="1051255"/>
                  </a:lnTo>
                  <a:lnTo>
                    <a:pt x="523189" y="1034872"/>
                  </a:lnTo>
                  <a:lnTo>
                    <a:pt x="566115" y="1015263"/>
                  </a:lnTo>
                  <a:lnTo>
                    <a:pt x="607644" y="992568"/>
                  </a:lnTo>
                  <a:lnTo>
                    <a:pt x="647420" y="966901"/>
                  </a:lnTo>
                  <a:lnTo>
                    <a:pt x="685063" y="938415"/>
                  </a:lnTo>
                  <a:lnTo>
                    <a:pt x="720229" y="907224"/>
                  </a:lnTo>
                  <a:lnTo>
                    <a:pt x="752551" y="873467"/>
                  </a:lnTo>
                  <a:lnTo>
                    <a:pt x="781672" y="837247"/>
                  </a:lnTo>
                  <a:lnTo>
                    <a:pt x="794499" y="817905"/>
                  </a:lnTo>
                  <a:lnTo>
                    <a:pt x="804621" y="802652"/>
                  </a:lnTo>
                  <a:lnTo>
                    <a:pt x="828852" y="758012"/>
                  </a:lnTo>
                  <a:lnTo>
                    <a:pt x="846201" y="715238"/>
                  </a:lnTo>
                  <a:lnTo>
                    <a:pt x="858913" y="670534"/>
                  </a:lnTo>
                  <a:lnTo>
                    <a:pt x="864768" y="635139"/>
                  </a:lnTo>
                  <a:lnTo>
                    <a:pt x="866609" y="624027"/>
                  </a:lnTo>
                  <a:lnTo>
                    <a:pt x="868946" y="575995"/>
                  </a:lnTo>
                  <a:lnTo>
                    <a:pt x="869035" y="236105"/>
                  </a:lnTo>
                  <a:lnTo>
                    <a:pt x="869048" y="147320"/>
                  </a:lnTo>
                  <a:lnTo>
                    <a:pt x="869061" y="115633"/>
                  </a:lnTo>
                  <a:lnTo>
                    <a:pt x="869137" y="0"/>
                  </a:lnTo>
                  <a:close/>
                </a:path>
                <a:path w="3845559" h="1125854">
                  <a:moveTo>
                    <a:pt x="3845318" y="693470"/>
                  </a:moveTo>
                  <a:lnTo>
                    <a:pt x="3772585" y="693470"/>
                  </a:lnTo>
                  <a:lnTo>
                    <a:pt x="3690201" y="933437"/>
                  </a:lnTo>
                  <a:lnTo>
                    <a:pt x="3688257" y="933513"/>
                  </a:lnTo>
                  <a:lnTo>
                    <a:pt x="3615309" y="693470"/>
                  </a:lnTo>
                  <a:lnTo>
                    <a:pt x="3539744" y="693470"/>
                  </a:lnTo>
                  <a:lnTo>
                    <a:pt x="3653675" y="1014158"/>
                  </a:lnTo>
                  <a:lnTo>
                    <a:pt x="3647325" y="1031151"/>
                  </a:lnTo>
                  <a:lnTo>
                    <a:pt x="3624402" y="1061707"/>
                  </a:lnTo>
                  <a:lnTo>
                    <a:pt x="3608476" y="1064475"/>
                  </a:lnTo>
                  <a:lnTo>
                    <a:pt x="3601923" y="1064272"/>
                  </a:lnTo>
                  <a:lnTo>
                    <a:pt x="3594925" y="1063447"/>
                  </a:lnTo>
                  <a:lnTo>
                    <a:pt x="3587496" y="1062024"/>
                  </a:lnTo>
                  <a:lnTo>
                    <a:pt x="3579647" y="1059967"/>
                  </a:lnTo>
                  <a:lnTo>
                    <a:pt x="3562464" y="1117650"/>
                  </a:lnTo>
                  <a:lnTo>
                    <a:pt x="3603307" y="1125270"/>
                  </a:lnTo>
                  <a:lnTo>
                    <a:pt x="3610737" y="1125410"/>
                  </a:lnTo>
                  <a:lnTo>
                    <a:pt x="3624745" y="1124826"/>
                  </a:lnTo>
                  <a:lnTo>
                    <a:pt x="3670808" y="1110640"/>
                  </a:lnTo>
                  <a:lnTo>
                    <a:pt x="3703116" y="1079119"/>
                  </a:lnTo>
                  <a:lnTo>
                    <a:pt x="3719550" y="1045654"/>
                  </a:lnTo>
                  <a:lnTo>
                    <a:pt x="3845318" y="693470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252218" y="10027151"/>
              <a:ext cx="782955" cy="586740"/>
            </a:xfrm>
            <a:custGeom>
              <a:avLst/>
              <a:gdLst/>
              <a:ahLst/>
              <a:cxnLst/>
              <a:rect l="l" t="t" r="r" b="b"/>
              <a:pathLst>
                <a:path w="782955" h="586740">
                  <a:moveTo>
                    <a:pt x="402678" y="586727"/>
                  </a:moveTo>
                  <a:lnTo>
                    <a:pt x="381050" y="540473"/>
                  </a:lnTo>
                  <a:lnTo>
                    <a:pt x="355955" y="496239"/>
                  </a:lnTo>
                  <a:lnTo>
                    <a:pt x="327558" y="454177"/>
                  </a:lnTo>
                  <a:lnTo>
                    <a:pt x="296049" y="414502"/>
                  </a:lnTo>
                  <a:lnTo>
                    <a:pt x="261594" y="377393"/>
                  </a:lnTo>
                  <a:lnTo>
                    <a:pt x="224396" y="343014"/>
                  </a:lnTo>
                  <a:lnTo>
                    <a:pt x="184607" y="311569"/>
                  </a:lnTo>
                  <a:lnTo>
                    <a:pt x="142430" y="283235"/>
                  </a:lnTo>
                  <a:lnTo>
                    <a:pt x="98031" y="258203"/>
                  </a:lnTo>
                  <a:lnTo>
                    <a:pt x="51587" y="236639"/>
                  </a:lnTo>
                  <a:lnTo>
                    <a:pt x="3302" y="218744"/>
                  </a:lnTo>
                  <a:lnTo>
                    <a:pt x="5016" y="231660"/>
                  </a:lnTo>
                  <a:lnTo>
                    <a:pt x="7048" y="244398"/>
                  </a:lnTo>
                  <a:lnTo>
                    <a:pt x="9410" y="256984"/>
                  </a:lnTo>
                  <a:lnTo>
                    <a:pt x="12077" y="269392"/>
                  </a:lnTo>
                  <a:lnTo>
                    <a:pt x="62458" y="290703"/>
                  </a:lnTo>
                  <a:lnTo>
                    <a:pt x="110413" y="316293"/>
                  </a:lnTo>
                  <a:lnTo>
                    <a:pt x="155702" y="345922"/>
                  </a:lnTo>
                  <a:lnTo>
                    <a:pt x="198069" y="379361"/>
                  </a:lnTo>
                  <a:lnTo>
                    <a:pt x="237274" y="416382"/>
                  </a:lnTo>
                  <a:lnTo>
                    <a:pt x="273062" y="456730"/>
                  </a:lnTo>
                  <a:lnTo>
                    <a:pt x="309486" y="506679"/>
                  </a:lnTo>
                  <a:lnTo>
                    <a:pt x="340626" y="560120"/>
                  </a:lnTo>
                  <a:lnTo>
                    <a:pt x="355600" y="567143"/>
                  </a:lnTo>
                  <a:lnTo>
                    <a:pt x="370928" y="573913"/>
                  </a:lnTo>
                  <a:lnTo>
                    <a:pt x="386626" y="580440"/>
                  </a:lnTo>
                  <a:lnTo>
                    <a:pt x="402678" y="586727"/>
                  </a:lnTo>
                  <a:close/>
                </a:path>
                <a:path w="782955" h="586740">
                  <a:moveTo>
                    <a:pt x="721690" y="412584"/>
                  </a:moveTo>
                  <a:lnTo>
                    <a:pt x="667969" y="417068"/>
                  </a:lnTo>
                  <a:lnTo>
                    <a:pt x="615289" y="425272"/>
                  </a:lnTo>
                  <a:lnTo>
                    <a:pt x="563613" y="437134"/>
                  </a:lnTo>
                  <a:lnTo>
                    <a:pt x="512876" y="452589"/>
                  </a:lnTo>
                  <a:lnTo>
                    <a:pt x="463029" y="471601"/>
                  </a:lnTo>
                  <a:lnTo>
                    <a:pt x="449681" y="448564"/>
                  </a:lnTo>
                  <a:lnTo>
                    <a:pt x="420662" y="404012"/>
                  </a:lnTo>
                  <a:lnTo>
                    <a:pt x="373849" y="344043"/>
                  </a:lnTo>
                  <a:lnTo>
                    <a:pt x="340309" y="307708"/>
                  </a:lnTo>
                  <a:lnTo>
                    <a:pt x="304495" y="273634"/>
                  </a:lnTo>
                  <a:lnTo>
                    <a:pt x="266509" y="241922"/>
                  </a:lnTo>
                  <a:lnTo>
                    <a:pt x="226491" y="212712"/>
                  </a:lnTo>
                  <a:lnTo>
                    <a:pt x="184556" y="186105"/>
                  </a:lnTo>
                  <a:lnTo>
                    <a:pt x="140830" y="162242"/>
                  </a:lnTo>
                  <a:lnTo>
                    <a:pt x="95427" y="141224"/>
                  </a:lnTo>
                  <a:lnTo>
                    <a:pt x="48463" y="123190"/>
                  </a:lnTo>
                  <a:lnTo>
                    <a:pt x="76" y="108229"/>
                  </a:lnTo>
                  <a:lnTo>
                    <a:pt x="76" y="154787"/>
                  </a:lnTo>
                  <a:lnTo>
                    <a:pt x="47993" y="170624"/>
                  </a:lnTo>
                  <a:lnTo>
                    <a:pt x="94348" y="189699"/>
                  </a:lnTo>
                  <a:lnTo>
                    <a:pt x="139001" y="211874"/>
                  </a:lnTo>
                  <a:lnTo>
                    <a:pt x="181825" y="237007"/>
                  </a:lnTo>
                  <a:lnTo>
                    <a:pt x="222694" y="264985"/>
                  </a:lnTo>
                  <a:lnTo>
                    <a:pt x="261442" y="295656"/>
                  </a:lnTo>
                  <a:lnTo>
                    <a:pt x="297967" y="328891"/>
                  </a:lnTo>
                  <a:lnTo>
                    <a:pt x="332105" y="364553"/>
                  </a:lnTo>
                  <a:lnTo>
                    <a:pt x="363740" y="402513"/>
                  </a:lnTo>
                  <a:lnTo>
                    <a:pt x="406781" y="464235"/>
                  </a:lnTo>
                  <a:lnTo>
                    <a:pt x="443115" y="530199"/>
                  </a:lnTo>
                  <a:lnTo>
                    <a:pt x="487514" y="509993"/>
                  </a:lnTo>
                  <a:lnTo>
                    <a:pt x="533133" y="492963"/>
                  </a:lnTo>
                  <a:lnTo>
                    <a:pt x="579831" y="479132"/>
                  </a:lnTo>
                  <a:lnTo>
                    <a:pt x="627430" y="468553"/>
                  </a:lnTo>
                  <a:lnTo>
                    <a:pt x="675817" y="461251"/>
                  </a:lnTo>
                  <a:lnTo>
                    <a:pt x="688213" y="449440"/>
                  </a:lnTo>
                  <a:lnTo>
                    <a:pt x="699985" y="437400"/>
                  </a:lnTo>
                  <a:lnTo>
                    <a:pt x="711149" y="425119"/>
                  </a:lnTo>
                  <a:lnTo>
                    <a:pt x="721690" y="412584"/>
                  </a:lnTo>
                  <a:close/>
                </a:path>
                <a:path w="782955" h="586740">
                  <a:moveTo>
                    <a:pt x="782650" y="307149"/>
                  </a:moveTo>
                  <a:lnTo>
                    <a:pt x="735418" y="307009"/>
                  </a:lnTo>
                  <a:lnTo>
                    <a:pt x="688390" y="309511"/>
                  </a:lnTo>
                  <a:lnTo>
                    <a:pt x="641794" y="314579"/>
                  </a:lnTo>
                  <a:lnTo>
                    <a:pt x="595845" y="322110"/>
                  </a:lnTo>
                  <a:lnTo>
                    <a:pt x="550773" y="332003"/>
                  </a:lnTo>
                  <a:lnTo>
                    <a:pt x="506818" y="344182"/>
                  </a:lnTo>
                  <a:lnTo>
                    <a:pt x="478218" y="305765"/>
                  </a:lnTo>
                  <a:lnTo>
                    <a:pt x="447573" y="269049"/>
                  </a:lnTo>
                  <a:lnTo>
                    <a:pt x="414972" y="234086"/>
                  </a:lnTo>
                  <a:lnTo>
                    <a:pt x="380504" y="200977"/>
                  </a:lnTo>
                  <a:lnTo>
                    <a:pt x="344258" y="169799"/>
                  </a:lnTo>
                  <a:lnTo>
                    <a:pt x="306298" y="140639"/>
                  </a:lnTo>
                  <a:lnTo>
                    <a:pt x="266712" y="113576"/>
                  </a:lnTo>
                  <a:lnTo>
                    <a:pt x="225602" y="88696"/>
                  </a:lnTo>
                  <a:lnTo>
                    <a:pt x="183045" y="66090"/>
                  </a:lnTo>
                  <a:lnTo>
                    <a:pt x="139115" y="45834"/>
                  </a:lnTo>
                  <a:lnTo>
                    <a:pt x="93916" y="28003"/>
                  </a:lnTo>
                  <a:lnTo>
                    <a:pt x="47510" y="12700"/>
                  </a:lnTo>
                  <a:lnTo>
                    <a:pt x="0" y="0"/>
                  </a:lnTo>
                  <a:lnTo>
                    <a:pt x="12" y="46062"/>
                  </a:lnTo>
                  <a:lnTo>
                    <a:pt x="48158" y="59728"/>
                  </a:lnTo>
                  <a:lnTo>
                    <a:pt x="95059" y="76212"/>
                  </a:lnTo>
                  <a:lnTo>
                    <a:pt x="140601" y="95427"/>
                  </a:lnTo>
                  <a:lnTo>
                    <a:pt x="184708" y="117284"/>
                  </a:lnTo>
                  <a:lnTo>
                    <a:pt x="227253" y="141655"/>
                  </a:lnTo>
                  <a:lnTo>
                    <a:pt x="268160" y="168478"/>
                  </a:lnTo>
                  <a:lnTo>
                    <a:pt x="307327" y="197612"/>
                  </a:lnTo>
                  <a:lnTo>
                    <a:pt x="344652" y="228993"/>
                  </a:lnTo>
                  <a:lnTo>
                    <a:pt x="380034" y="262509"/>
                  </a:lnTo>
                  <a:lnTo>
                    <a:pt x="413372" y="298043"/>
                  </a:lnTo>
                  <a:lnTo>
                    <a:pt x="444576" y="335534"/>
                  </a:lnTo>
                  <a:lnTo>
                    <a:pt x="478155" y="381482"/>
                  </a:lnTo>
                  <a:lnTo>
                    <a:pt x="488632" y="397319"/>
                  </a:lnTo>
                  <a:lnTo>
                    <a:pt x="532625" y="383286"/>
                  </a:lnTo>
                  <a:lnTo>
                    <a:pt x="577202" y="371767"/>
                  </a:lnTo>
                  <a:lnTo>
                    <a:pt x="622414" y="362800"/>
                  </a:lnTo>
                  <a:lnTo>
                    <a:pt x="668312" y="356425"/>
                  </a:lnTo>
                  <a:lnTo>
                    <a:pt x="714946" y="352679"/>
                  </a:lnTo>
                  <a:lnTo>
                    <a:pt x="762368" y="351599"/>
                  </a:lnTo>
                  <a:lnTo>
                    <a:pt x="767981" y="340741"/>
                  </a:lnTo>
                  <a:lnTo>
                    <a:pt x="773226" y="329717"/>
                  </a:lnTo>
                  <a:lnTo>
                    <a:pt x="778116" y="318516"/>
                  </a:lnTo>
                  <a:lnTo>
                    <a:pt x="782650" y="307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6497" y="9737439"/>
              <a:ext cx="622300" cy="584835"/>
            </a:xfrm>
            <a:custGeom>
              <a:avLst/>
              <a:gdLst/>
              <a:ahLst/>
              <a:cxnLst/>
              <a:rect l="l" t="t" r="r" b="b"/>
              <a:pathLst>
                <a:path w="622300" h="584834">
                  <a:moveTo>
                    <a:pt x="310262" y="0"/>
                  </a:moveTo>
                  <a:lnTo>
                    <a:pt x="265761" y="125011"/>
                  </a:lnTo>
                  <a:lnTo>
                    <a:pt x="171429" y="31695"/>
                  </a:lnTo>
                  <a:lnTo>
                    <a:pt x="185565" y="163628"/>
                  </a:lnTo>
                  <a:lnTo>
                    <a:pt x="60081" y="120488"/>
                  </a:lnTo>
                  <a:lnTo>
                    <a:pt x="130069" y="233218"/>
                  </a:lnTo>
                  <a:lnTo>
                    <a:pt x="0" y="248589"/>
                  </a:lnTo>
                  <a:lnTo>
                    <a:pt x="47950" y="267770"/>
                  </a:lnTo>
                  <a:lnTo>
                    <a:pt x="94561" y="289479"/>
                  </a:lnTo>
                  <a:lnTo>
                    <a:pt x="139746" y="313631"/>
                  </a:lnTo>
                  <a:lnTo>
                    <a:pt x="183420" y="340140"/>
                  </a:lnTo>
                  <a:lnTo>
                    <a:pt x="225497" y="368920"/>
                  </a:lnTo>
                  <a:lnTo>
                    <a:pt x="265893" y="399885"/>
                  </a:lnTo>
                  <a:lnTo>
                    <a:pt x="304522" y="432949"/>
                  </a:lnTo>
                  <a:lnTo>
                    <a:pt x="341299" y="468027"/>
                  </a:lnTo>
                  <a:lnTo>
                    <a:pt x="376138" y="505033"/>
                  </a:lnTo>
                  <a:lnTo>
                    <a:pt x="408954" y="543881"/>
                  </a:lnTo>
                  <a:lnTo>
                    <a:pt x="439662" y="584484"/>
                  </a:lnTo>
                  <a:lnTo>
                    <a:pt x="434960" y="476351"/>
                  </a:lnTo>
                  <a:lnTo>
                    <a:pt x="560443" y="519502"/>
                  </a:lnTo>
                  <a:lnTo>
                    <a:pt x="490456" y="406762"/>
                  </a:lnTo>
                  <a:lnTo>
                    <a:pt x="622232" y="391202"/>
                  </a:lnTo>
                  <a:lnTo>
                    <a:pt x="510256" y="320000"/>
                  </a:lnTo>
                  <a:lnTo>
                    <a:pt x="622232" y="248788"/>
                  </a:lnTo>
                  <a:lnTo>
                    <a:pt x="490456" y="233218"/>
                  </a:lnTo>
                  <a:lnTo>
                    <a:pt x="560443" y="120488"/>
                  </a:lnTo>
                  <a:lnTo>
                    <a:pt x="434960" y="163628"/>
                  </a:lnTo>
                  <a:lnTo>
                    <a:pt x="449106" y="31695"/>
                  </a:lnTo>
                  <a:lnTo>
                    <a:pt x="354764" y="125011"/>
                  </a:lnTo>
                  <a:lnTo>
                    <a:pt x="310262" y="0"/>
                  </a:lnTo>
                  <a:close/>
                </a:path>
              </a:pathLst>
            </a:custGeom>
            <a:solidFill>
              <a:srgbClr val="FFD6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373284" y="9621818"/>
              <a:ext cx="2118360" cy="444500"/>
            </a:xfrm>
            <a:custGeom>
              <a:avLst/>
              <a:gdLst/>
              <a:ahLst/>
              <a:cxnLst/>
              <a:rect l="l" t="t" r="r" b="b"/>
              <a:pathLst>
                <a:path w="2118359" h="444500">
                  <a:moveTo>
                    <a:pt x="270421" y="292"/>
                  </a:moveTo>
                  <a:lnTo>
                    <a:pt x="0" y="292"/>
                  </a:lnTo>
                  <a:lnTo>
                    <a:pt x="0" y="68872"/>
                  </a:lnTo>
                  <a:lnTo>
                    <a:pt x="0" y="190792"/>
                  </a:lnTo>
                  <a:lnTo>
                    <a:pt x="0" y="259372"/>
                  </a:lnTo>
                  <a:lnTo>
                    <a:pt x="0" y="434632"/>
                  </a:lnTo>
                  <a:lnTo>
                    <a:pt x="73583" y="434632"/>
                  </a:lnTo>
                  <a:lnTo>
                    <a:pt x="73583" y="259372"/>
                  </a:lnTo>
                  <a:lnTo>
                    <a:pt x="250177" y="259372"/>
                  </a:lnTo>
                  <a:lnTo>
                    <a:pt x="250177" y="190792"/>
                  </a:lnTo>
                  <a:lnTo>
                    <a:pt x="73583" y="190792"/>
                  </a:lnTo>
                  <a:lnTo>
                    <a:pt x="73583" y="68872"/>
                  </a:lnTo>
                  <a:lnTo>
                    <a:pt x="270421" y="68872"/>
                  </a:lnTo>
                  <a:lnTo>
                    <a:pt x="270421" y="292"/>
                  </a:lnTo>
                  <a:close/>
                </a:path>
                <a:path w="2118359" h="444500">
                  <a:moveTo>
                    <a:pt x="408368" y="0"/>
                  </a:moveTo>
                  <a:lnTo>
                    <a:pt x="337235" y="0"/>
                  </a:lnTo>
                  <a:lnTo>
                    <a:pt x="337235" y="434746"/>
                  </a:lnTo>
                  <a:lnTo>
                    <a:pt x="408368" y="434746"/>
                  </a:lnTo>
                  <a:lnTo>
                    <a:pt x="408368" y="0"/>
                  </a:lnTo>
                  <a:close/>
                </a:path>
                <a:path w="2118359" h="444500">
                  <a:moveTo>
                    <a:pt x="570852" y="136131"/>
                  </a:moveTo>
                  <a:lnTo>
                    <a:pt x="500329" y="136131"/>
                  </a:lnTo>
                  <a:lnTo>
                    <a:pt x="500329" y="434746"/>
                  </a:lnTo>
                  <a:lnTo>
                    <a:pt x="570852" y="434746"/>
                  </a:lnTo>
                  <a:lnTo>
                    <a:pt x="570852" y="136131"/>
                  </a:lnTo>
                  <a:close/>
                </a:path>
                <a:path w="2118359" h="444500">
                  <a:moveTo>
                    <a:pt x="918286" y="245897"/>
                  </a:moveTo>
                  <a:lnTo>
                    <a:pt x="911694" y="199720"/>
                  </a:lnTo>
                  <a:lnTo>
                    <a:pt x="891692" y="162115"/>
                  </a:lnTo>
                  <a:lnTo>
                    <a:pt x="858024" y="136804"/>
                  </a:lnTo>
                  <a:lnTo>
                    <a:pt x="810374" y="127546"/>
                  </a:lnTo>
                  <a:lnTo>
                    <a:pt x="785368" y="130276"/>
                  </a:lnTo>
                  <a:lnTo>
                    <a:pt x="761161" y="138887"/>
                  </a:lnTo>
                  <a:lnTo>
                    <a:pt x="739495" y="153936"/>
                  </a:lnTo>
                  <a:lnTo>
                    <a:pt x="722071" y="175996"/>
                  </a:lnTo>
                  <a:lnTo>
                    <a:pt x="722071" y="136131"/>
                  </a:lnTo>
                  <a:lnTo>
                    <a:pt x="652780" y="136131"/>
                  </a:lnTo>
                  <a:lnTo>
                    <a:pt x="652780" y="434746"/>
                  </a:lnTo>
                  <a:lnTo>
                    <a:pt x="723912" y="434746"/>
                  </a:lnTo>
                  <a:lnTo>
                    <a:pt x="723912" y="262445"/>
                  </a:lnTo>
                  <a:lnTo>
                    <a:pt x="727900" y="234873"/>
                  </a:lnTo>
                  <a:lnTo>
                    <a:pt x="739698" y="212471"/>
                  </a:lnTo>
                  <a:lnTo>
                    <a:pt x="759091" y="197434"/>
                  </a:lnTo>
                  <a:lnTo>
                    <a:pt x="785850" y="191922"/>
                  </a:lnTo>
                  <a:lnTo>
                    <a:pt x="814311" y="197104"/>
                  </a:lnTo>
                  <a:lnTo>
                    <a:pt x="833285" y="211239"/>
                  </a:lnTo>
                  <a:lnTo>
                    <a:pt x="843876" y="232283"/>
                  </a:lnTo>
                  <a:lnTo>
                    <a:pt x="847166" y="258152"/>
                  </a:lnTo>
                  <a:lnTo>
                    <a:pt x="847166" y="434746"/>
                  </a:lnTo>
                  <a:lnTo>
                    <a:pt x="918286" y="434746"/>
                  </a:lnTo>
                  <a:lnTo>
                    <a:pt x="918286" y="245897"/>
                  </a:lnTo>
                  <a:close/>
                </a:path>
                <a:path w="2118359" h="444500">
                  <a:moveTo>
                    <a:pt x="1276197" y="434746"/>
                  </a:moveTo>
                  <a:lnTo>
                    <a:pt x="1275435" y="427596"/>
                  </a:lnTo>
                  <a:lnTo>
                    <a:pt x="1274432" y="415747"/>
                  </a:lnTo>
                  <a:lnTo>
                    <a:pt x="1273517" y="399402"/>
                  </a:lnTo>
                  <a:lnTo>
                    <a:pt x="1273454" y="396125"/>
                  </a:lnTo>
                  <a:lnTo>
                    <a:pt x="1273136" y="380174"/>
                  </a:lnTo>
                  <a:lnTo>
                    <a:pt x="1273136" y="379564"/>
                  </a:lnTo>
                  <a:lnTo>
                    <a:pt x="1273136" y="191312"/>
                  </a:lnTo>
                  <a:lnTo>
                    <a:pt x="1273136" y="171069"/>
                  </a:lnTo>
                  <a:lnTo>
                    <a:pt x="1273136" y="0"/>
                  </a:lnTo>
                  <a:lnTo>
                    <a:pt x="1204455" y="0"/>
                  </a:lnTo>
                  <a:lnTo>
                    <a:pt x="1204455" y="283908"/>
                  </a:lnTo>
                  <a:lnTo>
                    <a:pt x="1198651" y="322910"/>
                  </a:lnTo>
                  <a:lnTo>
                    <a:pt x="1182382" y="353123"/>
                  </a:lnTo>
                  <a:lnTo>
                    <a:pt x="1157376" y="372630"/>
                  </a:lnTo>
                  <a:lnTo>
                    <a:pt x="1125359" y="379564"/>
                  </a:lnTo>
                  <a:lnTo>
                    <a:pt x="1092365" y="372732"/>
                  </a:lnTo>
                  <a:lnTo>
                    <a:pt x="1067028" y="353428"/>
                  </a:lnTo>
                  <a:lnTo>
                    <a:pt x="1050759" y="323430"/>
                  </a:lnTo>
                  <a:lnTo>
                    <a:pt x="1045019" y="284518"/>
                  </a:lnTo>
                  <a:lnTo>
                    <a:pt x="1051115" y="245897"/>
                  </a:lnTo>
                  <a:lnTo>
                    <a:pt x="1093660" y="197853"/>
                  </a:lnTo>
                  <a:lnTo>
                    <a:pt x="1157884" y="197764"/>
                  </a:lnTo>
                  <a:lnTo>
                    <a:pt x="1198740" y="245376"/>
                  </a:lnTo>
                  <a:lnTo>
                    <a:pt x="1204455" y="283908"/>
                  </a:lnTo>
                  <a:lnTo>
                    <a:pt x="1204455" y="0"/>
                  </a:lnTo>
                  <a:lnTo>
                    <a:pt x="1203845" y="0"/>
                  </a:lnTo>
                  <a:lnTo>
                    <a:pt x="1203845" y="171069"/>
                  </a:lnTo>
                  <a:lnTo>
                    <a:pt x="1193584" y="156349"/>
                  </a:lnTo>
                  <a:lnTo>
                    <a:pt x="1176096" y="142481"/>
                  </a:lnTo>
                  <a:lnTo>
                    <a:pt x="1150543" y="132181"/>
                  </a:lnTo>
                  <a:lnTo>
                    <a:pt x="1116152" y="128155"/>
                  </a:lnTo>
                  <a:lnTo>
                    <a:pt x="1069098" y="136169"/>
                  </a:lnTo>
                  <a:lnTo>
                    <a:pt x="1029779" y="158470"/>
                  </a:lnTo>
                  <a:lnTo>
                    <a:pt x="999769" y="192392"/>
                  </a:lnTo>
                  <a:lnTo>
                    <a:pt x="980617" y="235292"/>
                  </a:lnTo>
                  <a:lnTo>
                    <a:pt x="973899" y="284518"/>
                  </a:lnTo>
                  <a:lnTo>
                    <a:pt x="980579" y="335521"/>
                  </a:lnTo>
                  <a:lnTo>
                    <a:pt x="999680" y="378929"/>
                  </a:lnTo>
                  <a:lnTo>
                    <a:pt x="1029792" y="412597"/>
                  </a:lnTo>
                  <a:lnTo>
                    <a:pt x="1069492" y="434378"/>
                  </a:lnTo>
                  <a:lnTo>
                    <a:pt x="1117384" y="442112"/>
                  </a:lnTo>
                  <a:lnTo>
                    <a:pt x="1146949" y="438467"/>
                  </a:lnTo>
                  <a:lnTo>
                    <a:pt x="1171803" y="428548"/>
                  </a:lnTo>
                  <a:lnTo>
                    <a:pt x="1191374" y="413918"/>
                  </a:lnTo>
                  <a:lnTo>
                    <a:pt x="1205064" y="396125"/>
                  </a:lnTo>
                  <a:lnTo>
                    <a:pt x="1205369" y="406387"/>
                  </a:lnTo>
                  <a:lnTo>
                    <a:pt x="1206144" y="417512"/>
                  </a:lnTo>
                  <a:lnTo>
                    <a:pt x="1207135" y="427596"/>
                  </a:lnTo>
                  <a:lnTo>
                    <a:pt x="1208125" y="434746"/>
                  </a:lnTo>
                  <a:lnTo>
                    <a:pt x="1276197" y="434746"/>
                  </a:lnTo>
                  <a:close/>
                </a:path>
                <a:path w="2118359" h="444500">
                  <a:moveTo>
                    <a:pt x="1619262" y="282067"/>
                  </a:moveTo>
                  <a:lnTo>
                    <a:pt x="1615694" y="252641"/>
                  </a:lnTo>
                  <a:lnTo>
                    <a:pt x="1612912" y="229666"/>
                  </a:lnTo>
                  <a:lnTo>
                    <a:pt x="1594383" y="186664"/>
                  </a:lnTo>
                  <a:lnTo>
                    <a:pt x="1594142" y="186410"/>
                  </a:lnTo>
                  <a:lnTo>
                    <a:pt x="1564424" y="154343"/>
                  </a:lnTo>
                  <a:lnTo>
                    <a:pt x="1547507" y="145872"/>
                  </a:lnTo>
                  <a:lnTo>
                    <a:pt x="1547507" y="252641"/>
                  </a:lnTo>
                  <a:lnTo>
                    <a:pt x="1400962" y="252641"/>
                  </a:lnTo>
                  <a:lnTo>
                    <a:pt x="1421574" y="207568"/>
                  </a:lnTo>
                  <a:lnTo>
                    <a:pt x="1473936" y="186410"/>
                  </a:lnTo>
                  <a:lnTo>
                    <a:pt x="1528660" y="206413"/>
                  </a:lnTo>
                  <a:lnTo>
                    <a:pt x="1547507" y="252641"/>
                  </a:lnTo>
                  <a:lnTo>
                    <a:pt x="1547507" y="145872"/>
                  </a:lnTo>
                  <a:lnTo>
                    <a:pt x="1523809" y="133997"/>
                  </a:lnTo>
                  <a:lnTo>
                    <a:pt x="1473314" y="126936"/>
                  </a:lnTo>
                  <a:lnTo>
                    <a:pt x="1429245" y="134188"/>
                  </a:lnTo>
                  <a:lnTo>
                    <a:pt x="1389583" y="154990"/>
                  </a:lnTo>
                  <a:lnTo>
                    <a:pt x="1357426" y="187858"/>
                  </a:lnTo>
                  <a:lnTo>
                    <a:pt x="1335874" y="231317"/>
                  </a:lnTo>
                  <a:lnTo>
                    <a:pt x="1328000" y="283908"/>
                  </a:lnTo>
                  <a:lnTo>
                    <a:pt x="1336103" y="339407"/>
                  </a:lnTo>
                  <a:lnTo>
                    <a:pt x="1358430" y="383946"/>
                  </a:lnTo>
                  <a:lnTo>
                    <a:pt x="1391970" y="416750"/>
                  </a:lnTo>
                  <a:lnTo>
                    <a:pt x="1433715" y="437019"/>
                  </a:lnTo>
                  <a:lnTo>
                    <a:pt x="1480680" y="443953"/>
                  </a:lnTo>
                  <a:lnTo>
                    <a:pt x="1529778" y="436524"/>
                  </a:lnTo>
                  <a:lnTo>
                    <a:pt x="1569059" y="416280"/>
                  </a:lnTo>
                  <a:lnTo>
                    <a:pt x="1597863" y="386270"/>
                  </a:lnTo>
                  <a:lnTo>
                    <a:pt x="1599615" y="382638"/>
                  </a:lnTo>
                  <a:lnTo>
                    <a:pt x="1615579" y="349529"/>
                  </a:lnTo>
                  <a:lnTo>
                    <a:pt x="1555496" y="330504"/>
                  </a:lnTo>
                  <a:lnTo>
                    <a:pt x="1545704" y="351066"/>
                  </a:lnTo>
                  <a:lnTo>
                    <a:pt x="1530502" y="367601"/>
                  </a:lnTo>
                  <a:lnTo>
                    <a:pt x="1509102" y="378625"/>
                  </a:lnTo>
                  <a:lnTo>
                    <a:pt x="1480680" y="382638"/>
                  </a:lnTo>
                  <a:lnTo>
                    <a:pt x="1449565" y="376847"/>
                  </a:lnTo>
                  <a:lnTo>
                    <a:pt x="1424038" y="360705"/>
                  </a:lnTo>
                  <a:lnTo>
                    <a:pt x="1406436" y="336067"/>
                  </a:lnTo>
                  <a:lnTo>
                    <a:pt x="1399133" y="304761"/>
                  </a:lnTo>
                  <a:lnTo>
                    <a:pt x="1617421" y="304761"/>
                  </a:lnTo>
                  <a:lnTo>
                    <a:pt x="1618030" y="303530"/>
                  </a:lnTo>
                  <a:lnTo>
                    <a:pt x="1619262" y="293725"/>
                  </a:lnTo>
                  <a:lnTo>
                    <a:pt x="1619262" y="282067"/>
                  </a:lnTo>
                  <a:close/>
                </a:path>
                <a:path w="2118359" h="444500">
                  <a:moveTo>
                    <a:pt x="1851037" y="134277"/>
                  </a:moveTo>
                  <a:lnTo>
                    <a:pt x="1840611" y="132448"/>
                  </a:lnTo>
                  <a:lnTo>
                    <a:pt x="1832025" y="132448"/>
                  </a:lnTo>
                  <a:lnTo>
                    <a:pt x="1803933" y="135928"/>
                  </a:lnTo>
                  <a:lnTo>
                    <a:pt x="1779358" y="146011"/>
                  </a:lnTo>
                  <a:lnTo>
                    <a:pt x="1759508" y="162191"/>
                  </a:lnTo>
                  <a:lnTo>
                    <a:pt x="1745564" y="183959"/>
                  </a:lnTo>
                  <a:lnTo>
                    <a:pt x="1745564" y="136131"/>
                  </a:lnTo>
                  <a:lnTo>
                    <a:pt x="1676260" y="136131"/>
                  </a:lnTo>
                  <a:lnTo>
                    <a:pt x="1676260" y="434746"/>
                  </a:lnTo>
                  <a:lnTo>
                    <a:pt x="1747405" y="434746"/>
                  </a:lnTo>
                  <a:lnTo>
                    <a:pt x="1747405" y="292481"/>
                  </a:lnTo>
                  <a:lnTo>
                    <a:pt x="1752193" y="255244"/>
                  </a:lnTo>
                  <a:lnTo>
                    <a:pt x="1766874" y="227723"/>
                  </a:lnTo>
                  <a:lnTo>
                    <a:pt x="1791893" y="210654"/>
                  </a:lnTo>
                  <a:lnTo>
                    <a:pt x="1827733" y="204800"/>
                  </a:lnTo>
                  <a:lnTo>
                    <a:pt x="1835086" y="204800"/>
                  </a:lnTo>
                  <a:lnTo>
                    <a:pt x="1843062" y="205422"/>
                  </a:lnTo>
                  <a:lnTo>
                    <a:pt x="1851037" y="206641"/>
                  </a:lnTo>
                  <a:lnTo>
                    <a:pt x="1851037" y="134277"/>
                  </a:lnTo>
                  <a:close/>
                </a:path>
                <a:path w="2118359" h="444500">
                  <a:moveTo>
                    <a:pt x="2117763" y="348297"/>
                  </a:moveTo>
                  <a:lnTo>
                    <a:pt x="2095995" y="290957"/>
                  </a:lnTo>
                  <a:lnTo>
                    <a:pt x="2031923" y="257530"/>
                  </a:lnTo>
                  <a:lnTo>
                    <a:pt x="1986546" y="248335"/>
                  </a:lnTo>
                  <a:lnTo>
                    <a:pt x="1974088" y="244144"/>
                  </a:lnTo>
                  <a:lnTo>
                    <a:pt x="1964626" y="237299"/>
                  </a:lnTo>
                  <a:lnTo>
                    <a:pt x="1958606" y="228155"/>
                  </a:lnTo>
                  <a:lnTo>
                    <a:pt x="1956498" y="217068"/>
                  </a:lnTo>
                  <a:lnTo>
                    <a:pt x="1959660" y="203936"/>
                  </a:lnTo>
                  <a:lnTo>
                    <a:pt x="1968525" y="193001"/>
                  </a:lnTo>
                  <a:lnTo>
                    <a:pt x="1982114" y="185508"/>
                  </a:lnTo>
                  <a:lnTo>
                    <a:pt x="1999424" y="182727"/>
                  </a:lnTo>
                  <a:lnTo>
                    <a:pt x="2024519" y="187312"/>
                  </a:lnTo>
                  <a:lnTo>
                    <a:pt x="2041042" y="198666"/>
                  </a:lnTo>
                  <a:lnTo>
                    <a:pt x="2050554" y="213258"/>
                  </a:lnTo>
                  <a:lnTo>
                    <a:pt x="2054606" y="227495"/>
                  </a:lnTo>
                  <a:lnTo>
                    <a:pt x="2114702" y="210324"/>
                  </a:lnTo>
                  <a:lnTo>
                    <a:pt x="2106345" y="184873"/>
                  </a:lnTo>
                  <a:lnTo>
                    <a:pt x="2086495" y="157581"/>
                  </a:lnTo>
                  <a:lnTo>
                    <a:pt x="2051926" y="135813"/>
                  </a:lnTo>
                  <a:lnTo>
                    <a:pt x="1999424" y="126923"/>
                  </a:lnTo>
                  <a:lnTo>
                    <a:pt x="1956142" y="134645"/>
                  </a:lnTo>
                  <a:lnTo>
                    <a:pt x="1921319" y="155511"/>
                  </a:lnTo>
                  <a:lnTo>
                    <a:pt x="1898103" y="186169"/>
                  </a:lnTo>
                  <a:lnTo>
                    <a:pt x="1889671" y="223202"/>
                  </a:lnTo>
                  <a:lnTo>
                    <a:pt x="1894801" y="252501"/>
                  </a:lnTo>
                  <a:lnTo>
                    <a:pt x="1910054" y="277774"/>
                  </a:lnTo>
                  <a:lnTo>
                    <a:pt x="1935187" y="297535"/>
                  </a:lnTo>
                  <a:lnTo>
                    <a:pt x="1969985" y="310273"/>
                  </a:lnTo>
                  <a:lnTo>
                    <a:pt x="2014131" y="320090"/>
                  </a:lnTo>
                  <a:lnTo>
                    <a:pt x="2029688" y="325081"/>
                  </a:lnTo>
                  <a:lnTo>
                    <a:pt x="2040585" y="332498"/>
                  </a:lnTo>
                  <a:lnTo>
                    <a:pt x="2046986" y="341985"/>
                  </a:lnTo>
                  <a:lnTo>
                    <a:pt x="2049081" y="353199"/>
                  </a:lnTo>
                  <a:lnTo>
                    <a:pt x="2046236" y="366318"/>
                  </a:lnTo>
                  <a:lnTo>
                    <a:pt x="2037740" y="377266"/>
                  </a:lnTo>
                  <a:lnTo>
                    <a:pt x="2023732" y="384759"/>
                  </a:lnTo>
                  <a:lnTo>
                    <a:pt x="2004326" y="387540"/>
                  </a:lnTo>
                  <a:lnTo>
                    <a:pt x="1979142" y="383374"/>
                  </a:lnTo>
                  <a:lnTo>
                    <a:pt x="1960638" y="372211"/>
                  </a:lnTo>
                  <a:lnTo>
                    <a:pt x="1948802" y="355981"/>
                  </a:lnTo>
                  <a:lnTo>
                    <a:pt x="1943620" y="336638"/>
                  </a:lnTo>
                  <a:lnTo>
                    <a:pt x="1881695" y="353809"/>
                  </a:lnTo>
                  <a:lnTo>
                    <a:pt x="1890344" y="382117"/>
                  </a:lnTo>
                  <a:lnTo>
                    <a:pt x="1912277" y="411530"/>
                  </a:lnTo>
                  <a:lnTo>
                    <a:pt x="1949729" y="434606"/>
                  </a:lnTo>
                  <a:lnTo>
                    <a:pt x="2004936" y="443941"/>
                  </a:lnTo>
                  <a:lnTo>
                    <a:pt x="2054644" y="435381"/>
                  </a:lnTo>
                  <a:lnTo>
                    <a:pt x="2089873" y="413131"/>
                  </a:lnTo>
                  <a:lnTo>
                    <a:pt x="2110829" y="382384"/>
                  </a:lnTo>
                  <a:lnTo>
                    <a:pt x="2117763" y="348297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486" y="9620952"/>
              <a:ext cx="76783" cy="76783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694054" y="8186876"/>
            <a:ext cx="11041380" cy="23190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ts val="5030"/>
              </a:lnSpc>
              <a:spcBef>
                <a:spcPts val="135"/>
              </a:spcBef>
            </a:pPr>
            <a:r>
              <a:rPr dirty="0" sz="4200" b="1">
                <a:solidFill>
                  <a:srgbClr val="FFFFFF"/>
                </a:solidFill>
                <a:latin typeface="CircularXX Black"/>
                <a:cs typeface="CircularXX Black"/>
              </a:rPr>
              <a:t>Student</a:t>
            </a:r>
            <a:r>
              <a:rPr dirty="0" sz="4200" spc="-15" b="1">
                <a:solidFill>
                  <a:srgbClr val="FFFFFF"/>
                </a:solidFill>
                <a:latin typeface="CircularXX Black"/>
                <a:cs typeface="CircularXX Black"/>
              </a:rPr>
              <a:t> </a:t>
            </a:r>
            <a:r>
              <a:rPr dirty="0" sz="4200" spc="-10" b="1">
                <a:solidFill>
                  <a:srgbClr val="FFFFFF"/>
                </a:solidFill>
                <a:latin typeface="CircularXX Black"/>
                <a:cs typeface="CircularXX Black"/>
              </a:rPr>
              <a:t>Kitchen</a:t>
            </a:r>
            <a:endParaRPr sz="4200">
              <a:latin typeface="CircularXX Black"/>
              <a:cs typeface="CircularXX Black"/>
            </a:endParaRPr>
          </a:p>
          <a:p>
            <a:pPr marL="12700" marR="5080">
              <a:lnSpc>
                <a:spcPts val="4370"/>
              </a:lnSpc>
            </a:pP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Find</a:t>
            </a:r>
            <a:r>
              <a:rPr dirty="0" sz="3550" spc="-11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me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on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Level</a:t>
            </a:r>
            <a:r>
              <a:rPr dirty="0" sz="3550" spc="-11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4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south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end.</a:t>
            </a:r>
            <a:r>
              <a:rPr dirty="0" sz="3550" spc="-19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The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kitchen</a:t>
            </a:r>
            <a:r>
              <a:rPr dirty="0" sz="3550" spc="-11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includes</a:t>
            </a:r>
            <a:r>
              <a:rPr dirty="0" sz="3550" spc="-10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50">
                <a:solidFill>
                  <a:srgbClr val="FFFFFF"/>
                </a:solidFill>
                <a:latin typeface="CircularXX Book"/>
                <a:cs typeface="CircularXX Book"/>
              </a:rPr>
              <a:t>a </a:t>
            </a:r>
            <a:r>
              <a:rPr dirty="0" sz="3550" spc="-25">
                <a:solidFill>
                  <a:srgbClr val="FFFFFF"/>
                </a:solidFill>
                <a:latin typeface="CircularXX Book"/>
                <a:cs typeface="CircularXX Book"/>
              </a:rPr>
              <a:t>microwave,</a:t>
            </a:r>
            <a:r>
              <a:rPr dirty="0" sz="3550" spc="-12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35">
                <a:solidFill>
                  <a:srgbClr val="FFFFFF"/>
                </a:solidFill>
                <a:latin typeface="CircularXX Book"/>
                <a:cs typeface="CircularXX Book"/>
              </a:rPr>
              <a:t>hot/cold</a:t>
            </a:r>
            <a:r>
              <a:rPr dirty="0" sz="3550" spc="-18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tap,</a:t>
            </a:r>
            <a:r>
              <a:rPr dirty="0" sz="3550" spc="-15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fridge,</a:t>
            </a:r>
            <a:r>
              <a:rPr dirty="0" sz="3550" spc="-18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toastie</a:t>
            </a:r>
            <a:r>
              <a:rPr dirty="0" sz="3550" spc="-12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machines,</a:t>
            </a:r>
            <a:r>
              <a:rPr dirty="0" sz="3550" spc="-12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25">
                <a:solidFill>
                  <a:srgbClr val="FFFFFF"/>
                </a:solidFill>
                <a:latin typeface="CircularXX Book"/>
                <a:cs typeface="CircularXX Book"/>
              </a:rPr>
              <a:t>and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has</a:t>
            </a:r>
            <a:r>
              <a:rPr dirty="0" sz="3550" spc="-14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free</a:t>
            </a:r>
            <a:r>
              <a:rPr dirty="0" sz="3550" spc="-114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compostable</a:t>
            </a:r>
            <a:r>
              <a:rPr dirty="0" sz="3550" spc="-114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FFFFFF"/>
                </a:solidFill>
                <a:latin typeface="CircularXX Book"/>
                <a:cs typeface="CircularXX Book"/>
              </a:rPr>
              <a:t>cultery.</a:t>
            </a:r>
            <a:endParaRPr sz="3550">
              <a:latin typeface="CircularXX Book"/>
              <a:cs typeface="CircularXX Book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694056" y="702859"/>
            <a:ext cx="11249660" cy="188531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200">
                <a:solidFill>
                  <a:srgbClr val="FFFFFF"/>
                </a:solidFill>
              </a:rPr>
              <a:t>Not</a:t>
            </a:r>
            <a:r>
              <a:rPr dirty="0" sz="12200" spc="-195">
                <a:solidFill>
                  <a:srgbClr val="FFFFFF"/>
                </a:solidFill>
              </a:rPr>
              <a:t> </a:t>
            </a:r>
            <a:r>
              <a:rPr dirty="0" sz="12200">
                <a:solidFill>
                  <a:srgbClr val="FFFFFF"/>
                </a:solidFill>
              </a:rPr>
              <a:t>sure</a:t>
            </a:r>
            <a:r>
              <a:rPr dirty="0" sz="12200" spc="-195">
                <a:solidFill>
                  <a:srgbClr val="FFFFFF"/>
                </a:solidFill>
              </a:rPr>
              <a:t> </a:t>
            </a:r>
            <a:r>
              <a:rPr dirty="0" sz="12200" spc="-10">
                <a:solidFill>
                  <a:srgbClr val="FFFFFF"/>
                </a:solidFill>
              </a:rPr>
              <a:t>where</a:t>
            </a:r>
            <a:endParaRPr sz="12200"/>
          </a:p>
        </p:txBody>
      </p:sp>
      <p:sp>
        <p:nvSpPr>
          <p:cNvPr id="14" name="object 14" descr=""/>
          <p:cNvSpPr txBox="1"/>
          <p:nvPr/>
        </p:nvSpPr>
        <p:spPr>
          <a:xfrm>
            <a:off x="1694056" y="2179254"/>
            <a:ext cx="10585450" cy="18853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200" b="1">
                <a:solidFill>
                  <a:srgbClr val="FFFFFF"/>
                </a:solidFill>
                <a:latin typeface="CircularXX Black"/>
                <a:cs typeface="CircularXX Black"/>
              </a:rPr>
              <a:t>to</a:t>
            </a:r>
            <a:r>
              <a:rPr dirty="0" sz="12200" spc="-65" b="1">
                <a:solidFill>
                  <a:srgbClr val="FFFFFF"/>
                </a:solidFill>
                <a:latin typeface="CircularXX Black"/>
                <a:cs typeface="CircularXX Black"/>
              </a:rPr>
              <a:t> </a:t>
            </a:r>
            <a:r>
              <a:rPr dirty="0" sz="12200" b="1">
                <a:solidFill>
                  <a:srgbClr val="FFFFFF"/>
                </a:solidFill>
                <a:latin typeface="CircularXX Black"/>
                <a:cs typeface="CircularXX Black"/>
              </a:rPr>
              <a:t>eat</a:t>
            </a:r>
            <a:r>
              <a:rPr dirty="0" sz="12200" spc="-60" b="1">
                <a:solidFill>
                  <a:srgbClr val="FFFFFF"/>
                </a:solidFill>
                <a:latin typeface="CircularXX Black"/>
                <a:cs typeface="CircularXX Black"/>
              </a:rPr>
              <a:t> </a:t>
            </a:r>
            <a:r>
              <a:rPr dirty="0" sz="12200" b="1">
                <a:solidFill>
                  <a:srgbClr val="FFFFFF"/>
                </a:solidFill>
                <a:latin typeface="CircularXX Black"/>
                <a:cs typeface="CircularXX Black"/>
              </a:rPr>
              <a:t>lunch</a:t>
            </a:r>
            <a:r>
              <a:rPr dirty="0" sz="12200" spc="-65" b="1">
                <a:solidFill>
                  <a:srgbClr val="FFFFFF"/>
                </a:solidFill>
                <a:latin typeface="CircularXX Black"/>
                <a:cs typeface="CircularXX Black"/>
              </a:rPr>
              <a:t> </a:t>
            </a:r>
            <a:r>
              <a:rPr dirty="0" sz="12200" spc="-25" b="1">
                <a:solidFill>
                  <a:srgbClr val="FFFFFF"/>
                </a:solidFill>
                <a:latin typeface="CircularXX Black"/>
                <a:cs typeface="CircularXX Black"/>
              </a:rPr>
              <a:t>or</a:t>
            </a:r>
            <a:endParaRPr sz="12200">
              <a:latin typeface="CircularXX Black"/>
              <a:cs typeface="CircularXX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94054" y="3655648"/>
            <a:ext cx="7440930" cy="3432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200" spc="-10" b="1">
                <a:solidFill>
                  <a:srgbClr val="FFFFFF"/>
                </a:solidFill>
                <a:latin typeface="CircularXX Black"/>
                <a:cs typeface="CircularXX Black"/>
              </a:rPr>
              <a:t>dinner?</a:t>
            </a:r>
            <a:endParaRPr sz="12200">
              <a:latin typeface="CircularXX Black"/>
              <a:cs typeface="CircularXX Black"/>
            </a:endParaRPr>
          </a:p>
          <a:p>
            <a:pPr marL="12700" marR="5080">
              <a:lnSpc>
                <a:spcPct val="102600"/>
              </a:lnSpc>
              <a:spcBef>
                <a:spcPts val="3440"/>
              </a:spcBef>
            </a:pP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Scan</a:t>
            </a:r>
            <a:r>
              <a:rPr dirty="0" sz="3550" spc="-14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the</a:t>
            </a:r>
            <a:r>
              <a:rPr dirty="0" sz="3550" spc="-7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QR</a:t>
            </a:r>
            <a:r>
              <a:rPr dirty="0" sz="3550" spc="-8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code</a:t>
            </a:r>
            <a:r>
              <a:rPr dirty="0" sz="3550" spc="-13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to</a:t>
            </a:r>
            <a:r>
              <a:rPr dirty="0" sz="3550" spc="-8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explore</a:t>
            </a:r>
            <a:r>
              <a:rPr dirty="0" sz="3550" spc="-7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a</a:t>
            </a:r>
            <a:r>
              <a:rPr dirty="0" sz="3550" spc="-7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FFFFFF"/>
                </a:solidFill>
                <a:latin typeface="CircularXX Book"/>
                <a:cs typeface="CircularXX Book"/>
              </a:rPr>
              <a:t>range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of</a:t>
            </a:r>
            <a:r>
              <a:rPr dirty="0" sz="3550" spc="-15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local</a:t>
            </a:r>
            <a:r>
              <a:rPr dirty="0" sz="3550" spc="-9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FFFFFF"/>
                </a:solidFill>
                <a:latin typeface="CircularXX Book"/>
                <a:cs typeface="CircularXX Book"/>
              </a:rPr>
              <a:t>cheap</a:t>
            </a:r>
            <a:r>
              <a:rPr dirty="0" sz="3550" spc="-85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FFFFFF"/>
                </a:solidFill>
                <a:latin typeface="CircularXX Book"/>
                <a:cs typeface="CircularXX Book"/>
              </a:rPr>
              <a:t>eats.</a:t>
            </a:r>
            <a:endParaRPr sz="3550">
              <a:latin typeface="CircularXX Book"/>
              <a:cs typeface="CircularXX Book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0" y="0"/>
            <a:ext cx="565785" cy="11308715"/>
          </a:xfrm>
          <a:custGeom>
            <a:avLst/>
            <a:gdLst/>
            <a:ahLst/>
            <a:cxnLst/>
            <a:rect l="l" t="t" r="r" b="b"/>
            <a:pathLst>
              <a:path w="565785" h="11308715">
                <a:moveTo>
                  <a:pt x="565427" y="0"/>
                </a:moveTo>
                <a:lnTo>
                  <a:pt x="0" y="0"/>
                </a:lnTo>
                <a:lnTo>
                  <a:pt x="0" y="11308556"/>
                </a:lnTo>
                <a:lnTo>
                  <a:pt x="565427" y="11308556"/>
                </a:lnTo>
                <a:lnTo>
                  <a:pt x="565427" y="0"/>
                </a:lnTo>
                <a:close/>
              </a:path>
            </a:pathLst>
          </a:custGeom>
          <a:solidFill>
            <a:srgbClr val="FFD2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0613184" y="6227391"/>
            <a:ext cx="71755" cy="71755"/>
          </a:xfrm>
          <a:custGeom>
            <a:avLst/>
            <a:gdLst/>
            <a:ahLst/>
            <a:cxnLst/>
            <a:rect l="l" t="t" r="r" b="b"/>
            <a:pathLst>
              <a:path w="71754" h="71754">
                <a:moveTo>
                  <a:pt x="71715" y="0"/>
                </a:moveTo>
                <a:lnTo>
                  <a:pt x="0" y="0"/>
                </a:lnTo>
                <a:lnTo>
                  <a:pt x="0" y="71715"/>
                </a:lnTo>
                <a:lnTo>
                  <a:pt x="71715" y="71715"/>
                </a:lnTo>
                <a:lnTo>
                  <a:pt x="717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0613174" y="5438539"/>
            <a:ext cx="502284" cy="502284"/>
          </a:xfrm>
          <a:custGeom>
            <a:avLst/>
            <a:gdLst/>
            <a:ahLst/>
            <a:cxnLst/>
            <a:rect l="l" t="t" r="r" b="b"/>
            <a:pathLst>
              <a:path w="502284" h="502285">
                <a:moveTo>
                  <a:pt x="358571" y="143433"/>
                </a:moveTo>
                <a:lnTo>
                  <a:pt x="286867" y="143433"/>
                </a:lnTo>
                <a:lnTo>
                  <a:pt x="215150" y="143433"/>
                </a:lnTo>
                <a:lnTo>
                  <a:pt x="143433" y="143433"/>
                </a:lnTo>
                <a:lnTo>
                  <a:pt x="143433" y="215138"/>
                </a:lnTo>
                <a:lnTo>
                  <a:pt x="143433" y="358571"/>
                </a:lnTo>
                <a:lnTo>
                  <a:pt x="215150" y="358571"/>
                </a:lnTo>
                <a:lnTo>
                  <a:pt x="286854" y="358571"/>
                </a:lnTo>
                <a:lnTo>
                  <a:pt x="358571" y="358571"/>
                </a:lnTo>
                <a:lnTo>
                  <a:pt x="358571" y="215150"/>
                </a:lnTo>
                <a:lnTo>
                  <a:pt x="358571" y="143433"/>
                </a:lnTo>
                <a:close/>
              </a:path>
              <a:path w="502284" h="502285">
                <a:moveTo>
                  <a:pt x="502005" y="0"/>
                </a:moveTo>
                <a:lnTo>
                  <a:pt x="430288" y="0"/>
                </a:lnTo>
                <a:lnTo>
                  <a:pt x="430288" y="71716"/>
                </a:lnTo>
                <a:lnTo>
                  <a:pt x="430288" y="215138"/>
                </a:lnTo>
                <a:lnTo>
                  <a:pt x="430288" y="430276"/>
                </a:lnTo>
                <a:lnTo>
                  <a:pt x="358571" y="430276"/>
                </a:lnTo>
                <a:lnTo>
                  <a:pt x="71716" y="430276"/>
                </a:lnTo>
                <a:lnTo>
                  <a:pt x="71716" y="215150"/>
                </a:lnTo>
                <a:lnTo>
                  <a:pt x="71716" y="71716"/>
                </a:lnTo>
                <a:lnTo>
                  <a:pt x="143433" y="71716"/>
                </a:lnTo>
                <a:lnTo>
                  <a:pt x="430288" y="71716"/>
                </a:lnTo>
                <a:lnTo>
                  <a:pt x="430288" y="0"/>
                </a:lnTo>
                <a:lnTo>
                  <a:pt x="0" y="0"/>
                </a:lnTo>
                <a:lnTo>
                  <a:pt x="0" y="215138"/>
                </a:lnTo>
                <a:lnTo>
                  <a:pt x="0" y="501992"/>
                </a:lnTo>
                <a:lnTo>
                  <a:pt x="71716" y="501992"/>
                </a:lnTo>
                <a:lnTo>
                  <a:pt x="502005" y="501992"/>
                </a:lnTo>
                <a:lnTo>
                  <a:pt x="502005" y="215150"/>
                </a:lnTo>
                <a:lnTo>
                  <a:pt x="5020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0613174" y="7303115"/>
            <a:ext cx="502284" cy="502284"/>
          </a:xfrm>
          <a:custGeom>
            <a:avLst/>
            <a:gdLst/>
            <a:ahLst/>
            <a:cxnLst/>
            <a:rect l="l" t="t" r="r" b="b"/>
            <a:pathLst>
              <a:path w="502284" h="502284">
                <a:moveTo>
                  <a:pt x="358571" y="143421"/>
                </a:moveTo>
                <a:lnTo>
                  <a:pt x="286867" y="143421"/>
                </a:lnTo>
                <a:lnTo>
                  <a:pt x="215150" y="143421"/>
                </a:lnTo>
                <a:lnTo>
                  <a:pt x="143433" y="143421"/>
                </a:lnTo>
                <a:lnTo>
                  <a:pt x="143433" y="358559"/>
                </a:lnTo>
                <a:lnTo>
                  <a:pt x="215150" y="358559"/>
                </a:lnTo>
                <a:lnTo>
                  <a:pt x="286854" y="358559"/>
                </a:lnTo>
                <a:lnTo>
                  <a:pt x="358571" y="358559"/>
                </a:lnTo>
                <a:lnTo>
                  <a:pt x="358571" y="143421"/>
                </a:lnTo>
                <a:close/>
              </a:path>
              <a:path w="502284" h="502284">
                <a:moveTo>
                  <a:pt x="502005" y="0"/>
                </a:moveTo>
                <a:lnTo>
                  <a:pt x="430288" y="0"/>
                </a:lnTo>
                <a:lnTo>
                  <a:pt x="430288" y="71716"/>
                </a:lnTo>
                <a:lnTo>
                  <a:pt x="430288" y="358559"/>
                </a:lnTo>
                <a:lnTo>
                  <a:pt x="430288" y="430276"/>
                </a:lnTo>
                <a:lnTo>
                  <a:pt x="358571" y="430276"/>
                </a:lnTo>
                <a:lnTo>
                  <a:pt x="71716" y="430276"/>
                </a:lnTo>
                <a:lnTo>
                  <a:pt x="71716" y="358571"/>
                </a:lnTo>
                <a:lnTo>
                  <a:pt x="71716" y="71716"/>
                </a:lnTo>
                <a:lnTo>
                  <a:pt x="143433" y="71716"/>
                </a:lnTo>
                <a:lnTo>
                  <a:pt x="430288" y="71716"/>
                </a:lnTo>
                <a:lnTo>
                  <a:pt x="430288" y="0"/>
                </a:lnTo>
                <a:lnTo>
                  <a:pt x="0" y="0"/>
                </a:lnTo>
                <a:lnTo>
                  <a:pt x="0" y="358559"/>
                </a:lnTo>
                <a:lnTo>
                  <a:pt x="0" y="501992"/>
                </a:lnTo>
                <a:lnTo>
                  <a:pt x="71716" y="501992"/>
                </a:lnTo>
                <a:lnTo>
                  <a:pt x="502005" y="501992"/>
                </a:lnTo>
                <a:lnTo>
                  <a:pt x="502005" y="358571"/>
                </a:lnTo>
                <a:lnTo>
                  <a:pt x="5020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10613184" y="5438535"/>
            <a:ext cx="2366645" cy="2366645"/>
            <a:chOff x="10613184" y="5438535"/>
            <a:chExt cx="2366645" cy="2366645"/>
          </a:xfrm>
        </p:grpSpPr>
        <p:sp>
          <p:nvSpPr>
            <p:cNvPr id="21" name="object 21" descr=""/>
            <p:cNvSpPr/>
            <p:nvPr/>
          </p:nvSpPr>
          <p:spPr>
            <a:xfrm>
              <a:off x="10613174" y="5438539"/>
              <a:ext cx="861060" cy="2366645"/>
            </a:xfrm>
            <a:custGeom>
              <a:avLst/>
              <a:gdLst/>
              <a:ahLst/>
              <a:cxnLst/>
              <a:rect l="l" t="t" r="r" b="b"/>
              <a:pathLst>
                <a:path w="861059" h="2366645">
                  <a:moveTo>
                    <a:pt x="71716" y="1003998"/>
                  </a:moveTo>
                  <a:lnTo>
                    <a:pt x="0" y="1003998"/>
                  </a:lnTo>
                  <a:lnTo>
                    <a:pt x="0" y="1075715"/>
                  </a:lnTo>
                  <a:lnTo>
                    <a:pt x="71716" y="1075715"/>
                  </a:lnTo>
                  <a:lnTo>
                    <a:pt x="71716" y="1003998"/>
                  </a:lnTo>
                  <a:close/>
                </a:path>
                <a:path w="861059" h="2366645">
                  <a:moveTo>
                    <a:pt x="215150" y="1721142"/>
                  </a:moveTo>
                  <a:lnTo>
                    <a:pt x="143433" y="1721142"/>
                  </a:lnTo>
                  <a:lnTo>
                    <a:pt x="143433" y="1792859"/>
                  </a:lnTo>
                  <a:lnTo>
                    <a:pt x="215150" y="1792859"/>
                  </a:lnTo>
                  <a:lnTo>
                    <a:pt x="215150" y="1721142"/>
                  </a:lnTo>
                  <a:close/>
                </a:path>
                <a:path w="861059" h="2366645">
                  <a:moveTo>
                    <a:pt x="215150" y="1577708"/>
                  </a:moveTo>
                  <a:lnTo>
                    <a:pt x="143433" y="1577708"/>
                  </a:lnTo>
                  <a:lnTo>
                    <a:pt x="143433" y="1649425"/>
                  </a:lnTo>
                  <a:lnTo>
                    <a:pt x="215150" y="1649425"/>
                  </a:lnTo>
                  <a:lnTo>
                    <a:pt x="215150" y="1577708"/>
                  </a:lnTo>
                  <a:close/>
                </a:path>
                <a:path w="861059" h="2366645">
                  <a:moveTo>
                    <a:pt x="502005" y="1577708"/>
                  </a:moveTo>
                  <a:lnTo>
                    <a:pt x="430288" y="1577708"/>
                  </a:lnTo>
                  <a:lnTo>
                    <a:pt x="430288" y="1649425"/>
                  </a:lnTo>
                  <a:lnTo>
                    <a:pt x="502005" y="1649425"/>
                  </a:lnTo>
                  <a:lnTo>
                    <a:pt x="502005" y="1577708"/>
                  </a:lnTo>
                  <a:close/>
                </a:path>
                <a:path w="861059" h="2366645">
                  <a:moveTo>
                    <a:pt x="502005" y="1290853"/>
                  </a:moveTo>
                  <a:lnTo>
                    <a:pt x="430288" y="1290853"/>
                  </a:lnTo>
                  <a:lnTo>
                    <a:pt x="430288" y="1362570"/>
                  </a:lnTo>
                  <a:lnTo>
                    <a:pt x="502005" y="1362570"/>
                  </a:lnTo>
                  <a:lnTo>
                    <a:pt x="502005" y="1290853"/>
                  </a:lnTo>
                  <a:close/>
                </a:path>
                <a:path w="861059" h="2366645">
                  <a:moveTo>
                    <a:pt x="502005" y="860577"/>
                  </a:moveTo>
                  <a:lnTo>
                    <a:pt x="430288" y="860577"/>
                  </a:lnTo>
                  <a:lnTo>
                    <a:pt x="430288" y="932281"/>
                  </a:lnTo>
                  <a:lnTo>
                    <a:pt x="502005" y="932281"/>
                  </a:lnTo>
                  <a:lnTo>
                    <a:pt x="502005" y="860577"/>
                  </a:lnTo>
                  <a:close/>
                </a:path>
                <a:path w="861059" h="2366645">
                  <a:moveTo>
                    <a:pt x="645426" y="2294852"/>
                  </a:moveTo>
                  <a:lnTo>
                    <a:pt x="573709" y="2294852"/>
                  </a:lnTo>
                  <a:lnTo>
                    <a:pt x="573709" y="2366568"/>
                  </a:lnTo>
                  <a:lnTo>
                    <a:pt x="645426" y="2366568"/>
                  </a:lnTo>
                  <a:lnTo>
                    <a:pt x="645426" y="2294852"/>
                  </a:lnTo>
                  <a:close/>
                </a:path>
                <a:path w="861059" h="2366645">
                  <a:moveTo>
                    <a:pt x="645426" y="1792859"/>
                  </a:moveTo>
                  <a:lnTo>
                    <a:pt x="573709" y="1792859"/>
                  </a:lnTo>
                  <a:lnTo>
                    <a:pt x="573709" y="1864575"/>
                  </a:lnTo>
                  <a:lnTo>
                    <a:pt x="645426" y="1864575"/>
                  </a:lnTo>
                  <a:lnTo>
                    <a:pt x="645426" y="1792859"/>
                  </a:lnTo>
                  <a:close/>
                </a:path>
                <a:path w="861059" h="2366645">
                  <a:moveTo>
                    <a:pt x="717143" y="1864575"/>
                  </a:moveTo>
                  <a:lnTo>
                    <a:pt x="645426" y="1864575"/>
                  </a:lnTo>
                  <a:lnTo>
                    <a:pt x="645426" y="1936292"/>
                  </a:lnTo>
                  <a:lnTo>
                    <a:pt x="717143" y="1936292"/>
                  </a:lnTo>
                  <a:lnTo>
                    <a:pt x="717143" y="1864575"/>
                  </a:lnTo>
                  <a:close/>
                </a:path>
                <a:path w="861059" h="2366645">
                  <a:moveTo>
                    <a:pt x="788860" y="2294852"/>
                  </a:moveTo>
                  <a:lnTo>
                    <a:pt x="717143" y="2294852"/>
                  </a:lnTo>
                  <a:lnTo>
                    <a:pt x="717143" y="2366568"/>
                  </a:lnTo>
                  <a:lnTo>
                    <a:pt x="788860" y="2366568"/>
                  </a:lnTo>
                  <a:lnTo>
                    <a:pt x="788860" y="2294852"/>
                  </a:lnTo>
                  <a:close/>
                </a:path>
                <a:path w="861059" h="2366645">
                  <a:moveTo>
                    <a:pt x="788860" y="2007997"/>
                  </a:moveTo>
                  <a:lnTo>
                    <a:pt x="717143" y="2007997"/>
                  </a:lnTo>
                  <a:lnTo>
                    <a:pt x="645426" y="2007997"/>
                  </a:lnTo>
                  <a:lnTo>
                    <a:pt x="645426" y="1936292"/>
                  </a:lnTo>
                  <a:lnTo>
                    <a:pt x="573709" y="1936292"/>
                  </a:lnTo>
                  <a:lnTo>
                    <a:pt x="573709" y="2223147"/>
                  </a:lnTo>
                  <a:lnTo>
                    <a:pt x="645426" y="2223147"/>
                  </a:lnTo>
                  <a:lnTo>
                    <a:pt x="645426" y="2294852"/>
                  </a:lnTo>
                  <a:lnTo>
                    <a:pt x="717143" y="2294852"/>
                  </a:lnTo>
                  <a:lnTo>
                    <a:pt x="717143" y="2223135"/>
                  </a:lnTo>
                  <a:lnTo>
                    <a:pt x="645426" y="2223135"/>
                  </a:lnTo>
                  <a:lnTo>
                    <a:pt x="645426" y="2079713"/>
                  </a:lnTo>
                  <a:lnTo>
                    <a:pt x="717143" y="2079713"/>
                  </a:lnTo>
                  <a:lnTo>
                    <a:pt x="717143" y="2151418"/>
                  </a:lnTo>
                  <a:lnTo>
                    <a:pt x="788860" y="2151418"/>
                  </a:lnTo>
                  <a:lnTo>
                    <a:pt x="788860" y="2007997"/>
                  </a:lnTo>
                  <a:close/>
                </a:path>
                <a:path w="861059" h="2366645">
                  <a:moveTo>
                    <a:pt x="788860" y="1577708"/>
                  </a:moveTo>
                  <a:lnTo>
                    <a:pt x="717143" y="1577708"/>
                  </a:lnTo>
                  <a:lnTo>
                    <a:pt x="645426" y="1577708"/>
                  </a:lnTo>
                  <a:lnTo>
                    <a:pt x="645426" y="1649425"/>
                  </a:lnTo>
                  <a:lnTo>
                    <a:pt x="573709" y="1649425"/>
                  </a:lnTo>
                  <a:lnTo>
                    <a:pt x="502005" y="1649425"/>
                  </a:lnTo>
                  <a:lnTo>
                    <a:pt x="502005" y="1721142"/>
                  </a:lnTo>
                  <a:lnTo>
                    <a:pt x="430288" y="1721142"/>
                  </a:lnTo>
                  <a:lnTo>
                    <a:pt x="358571" y="1721142"/>
                  </a:lnTo>
                  <a:lnTo>
                    <a:pt x="358571" y="1577708"/>
                  </a:lnTo>
                  <a:lnTo>
                    <a:pt x="430288" y="1577708"/>
                  </a:lnTo>
                  <a:lnTo>
                    <a:pt x="430288" y="1506004"/>
                  </a:lnTo>
                  <a:lnTo>
                    <a:pt x="502005" y="1506004"/>
                  </a:lnTo>
                  <a:lnTo>
                    <a:pt x="502005" y="1577708"/>
                  </a:lnTo>
                  <a:lnTo>
                    <a:pt x="573709" y="1577708"/>
                  </a:lnTo>
                  <a:lnTo>
                    <a:pt x="645426" y="1577708"/>
                  </a:lnTo>
                  <a:lnTo>
                    <a:pt x="645426" y="1506004"/>
                  </a:lnTo>
                  <a:lnTo>
                    <a:pt x="573709" y="1506004"/>
                  </a:lnTo>
                  <a:lnTo>
                    <a:pt x="573709" y="1434287"/>
                  </a:lnTo>
                  <a:lnTo>
                    <a:pt x="502005" y="1434287"/>
                  </a:lnTo>
                  <a:lnTo>
                    <a:pt x="430288" y="1434287"/>
                  </a:lnTo>
                  <a:lnTo>
                    <a:pt x="358571" y="1434287"/>
                  </a:lnTo>
                  <a:lnTo>
                    <a:pt x="358571" y="1506004"/>
                  </a:lnTo>
                  <a:lnTo>
                    <a:pt x="286867" y="1506004"/>
                  </a:lnTo>
                  <a:lnTo>
                    <a:pt x="286867" y="1434287"/>
                  </a:lnTo>
                  <a:lnTo>
                    <a:pt x="358571" y="1434287"/>
                  </a:lnTo>
                  <a:lnTo>
                    <a:pt x="358571" y="1362570"/>
                  </a:lnTo>
                  <a:lnTo>
                    <a:pt x="286867" y="1362570"/>
                  </a:lnTo>
                  <a:lnTo>
                    <a:pt x="286867" y="1290853"/>
                  </a:lnTo>
                  <a:lnTo>
                    <a:pt x="358571" y="1290853"/>
                  </a:lnTo>
                  <a:lnTo>
                    <a:pt x="358571" y="1219136"/>
                  </a:lnTo>
                  <a:lnTo>
                    <a:pt x="286854" y="1219136"/>
                  </a:lnTo>
                  <a:lnTo>
                    <a:pt x="286854" y="1290853"/>
                  </a:lnTo>
                  <a:lnTo>
                    <a:pt x="215150" y="1290853"/>
                  </a:lnTo>
                  <a:lnTo>
                    <a:pt x="215150" y="1362570"/>
                  </a:lnTo>
                  <a:lnTo>
                    <a:pt x="286854" y="1362570"/>
                  </a:lnTo>
                  <a:lnTo>
                    <a:pt x="286854" y="1434287"/>
                  </a:lnTo>
                  <a:lnTo>
                    <a:pt x="215150" y="1434287"/>
                  </a:lnTo>
                  <a:lnTo>
                    <a:pt x="143433" y="1434287"/>
                  </a:lnTo>
                  <a:lnTo>
                    <a:pt x="143433" y="1147432"/>
                  </a:lnTo>
                  <a:lnTo>
                    <a:pt x="71716" y="1147432"/>
                  </a:lnTo>
                  <a:lnTo>
                    <a:pt x="0" y="1147432"/>
                  </a:lnTo>
                  <a:lnTo>
                    <a:pt x="0" y="1362583"/>
                  </a:lnTo>
                  <a:lnTo>
                    <a:pt x="71716" y="1362583"/>
                  </a:lnTo>
                  <a:lnTo>
                    <a:pt x="71716" y="1434287"/>
                  </a:lnTo>
                  <a:lnTo>
                    <a:pt x="0" y="1434287"/>
                  </a:lnTo>
                  <a:lnTo>
                    <a:pt x="0" y="1577708"/>
                  </a:lnTo>
                  <a:lnTo>
                    <a:pt x="0" y="1792859"/>
                  </a:lnTo>
                  <a:lnTo>
                    <a:pt x="71716" y="1792859"/>
                  </a:lnTo>
                  <a:lnTo>
                    <a:pt x="71716" y="1577708"/>
                  </a:lnTo>
                  <a:lnTo>
                    <a:pt x="71716" y="1434299"/>
                  </a:lnTo>
                  <a:lnTo>
                    <a:pt x="143433" y="1434299"/>
                  </a:lnTo>
                  <a:lnTo>
                    <a:pt x="143433" y="1506004"/>
                  </a:lnTo>
                  <a:lnTo>
                    <a:pt x="215150" y="1506004"/>
                  </a:lnTo>
                  <a:lnTo>
                    <a:pt x="286854" y="1506004"/>
                  </a:lnTo>
                  <a:lnTo>
                    <a:pt x="286854" y="1577708"/>
                  </a:lnTo>
                  <a:lnTo>
                    <a:pt x="286854" y="1649425"/>
                  </a:lnTo>
                  <a:lnTo>
                    <a:pt x="215150" y="1649425"/>
                  </a:lnTo>
                  <a:lnTo>
                    <a:pt x="215150" y="1721142"/>
                  </a:lnTo>
                  <a:lnTo>
                    <a:pt x="286854" y="1721142"/>
                  </a:lnTo>
                  <a:lnTo>
                    <a:pt x="286854" y="1792859"/>
                  </a:lnTo>
                  <a:lnTo>
                    <a:pt x="358571" y="1792859"/>
                  </a:lnTo>
                  <a:lnTo>
                    <a:pt x="430288" y="1792859"/>
                  </a:lnTo>
                  <a:lnTo>
                    <a:pt x="502005" y="1792859"/>
                  </a:lnTo>
                  <a:lnTo>
                    <a:pt x="573709" y="1792859"/>
                  </a:lnTo>
                  <a:lnTo>
                    <a:pt x="573709" y="1721142"/>
                  </a:lnTo>
                  <a:lnTo>
                    <a:pt x="645426" y="1721142"/>
                  </a:lnTo>
                  <a:lnTo>
                    <a:pt x="645426" y="1792859"/>
                  </a:lnTo>
                  <a:lnTo>
                    <a:pt x="717143" y="1792859"/>
                  </a:lnTo>
                  <a:lnTo>
                    <a:pt x="717143" y="1864575"/>
                  </a:lnTo>
                  <a:lnTo>
                    <a:pt x="788860" y="1864575"/>
                  </a:lnTo>
                  <a:lnTo>
                    <a:pt x="788860" y="1577708"/>
                  </a:lnTo>
                  <a:close/>
                </a:path>
                <a:path w="861059" h="2366645">
                  <a:moveTo>
                    <a:pt x="788860" y="1362570"/>
                  </a:moveTo>
                  <a:lnTo>
                    <a:pt x="717143" y="1362570"/>
                  </a:lnTo>
                  <a:lnTo>
                    <a:pt x="645426" y="1362570"/>
                  </a:lnTo>
                  <a:lnTo>
                    <a:pt x="645426" y="1434287"/>
                  </a:lnTo>
                  <a:lnTo>
                    <a:pt x="717143" y="1434287"/>
                  </a:lnTo>
                  <a:lnTo>
                    <a:pt x="788860" y="1434287"/>
                  </a:lnTo>
                  <a:lnTo>
                    <a:pt x="788860" y="1362570"/>
                  </a:lnTo>
                  <a:close/>
                </a:path>
                <a:path w="861059" h="2366645">
                  <a:moveTo>
                    <a:pt x="788860" y="932281"/>
                  </a:moveTo>
                  <a:lnTo>
                    <a:pt x="717143" y="932281"/>
                  </a:lnTo>
                  <a:lnTo>
                    <a:pt x="717143" y="860577"/>
                  </a:lnTo>
                  <a:lnTo>
                    <a:pt x="645426" y="860577"/>
                  </a:lnTo>
                  <a:lnTo>
                    <a:pt x="573709" y="860577"/>
                  </a:lnTo>
                  <a:lnTo>
                    <a:pt x="573709" y="1075715"/>
                  </a:lnTo>
                  <a:lnTo>
                    <a:pt x="502005" y="1075715"/>
                  </a:lnTo>
                  <a:lnTo>
                    <a:pt x="502005" y="1147432"/>
                  </a:lnTo>
                  <a:lnTo>
                    <a:pt x="573709" y="1147432"/>
                  </a:lnTo>
                  <a:lnTo>
                    <a:pt x="573709" y="1219136"/>
                  </a:lnTo>
                  <a:lnTo>
                    <a:pt x="502005" y="1219136"/>
                  </a:lnTo>
                  <a:lnTo>
                    <a:pt x="502005" y="1147432"/>
                  </a:lnTo>
                  <a:lnTo>
                    <a:pt x="430288" y="1147432"/>
                  </a:lnTo>
                  <a:lnTo>
                    <a:pt x="430288" y="1219149"/>
                  </a:lnTo>
                  <a:lnTo>
                    <a:pt x="502005" y="1219149"/>
                  </a:lnTo>
                  <a:lnTo>
                    <a:pt x="502005" y="1290853"/>
                  </a:lnTo>
                  <a:lnTo>
                    <a:pt x="573709" y="1290853"/>
                  </a:lnTo>
                  <a:lnTo>
                    <a:pt x="573709" y="1219149"/>
                  </a:lnTo>
                  <a:lnTo>
                    <a:pt x="645426" y="1219149"/>
                  </a:lnTo>
                  <a:lnTo>
                    <a:pt x="717143" y="1219149"/>
                  </a:lnTo>
                  <a:lnTo>
                    <a:pt x="717143" y="1290853"/>
                  </a:lnTo>
                  <a:lnTo>
                    <a:pt x="788860" y="1290853"/>
                  </a:lnTo>
                  <a:lnTo>
                    <a:pt x="788860" y="1219136"/>
                  </a:lnTo>
                  <a:lnTo>
                    <a:pt x="717143" y="1219136"/>
                  </a:lnTo>
                  <a:lnTo>
                    <a:pt x="717143" y="1075715"/>
                  </a:lnTo>
                  <a:lnTo>
                    <a:pt x="645426" y="1075715"/>
                  </a:lnTo>
                  <a:lnTo>
                    <a:pt x="645426" y="1003998"/>
                  </a:lnTo>
                  <a:lnTo>
                    <a:pt x="717143" y="1003998"/>
                  </a:lnTo>
                  <a:lnTo>
                    <a:pt x="788860" y="1003998"/>
                  </a:lnTo>
                  <a:lnTo>
                    <a:pt x="788860" y="932281"/>
                  </a:lnTo>
                  <a:close/>
                </a:path>
                <a:path w="861059" h="2366645">
                  <a:moveTo>
                    <a:pt x="788860" y="788860"/>
                  </a:moveTo>
                  <a:lnTo>
                    <a:pt x="717143" y="788860"/>
                  </a:lnTo>
                  <a:lnTo>
                    <a:pt x="717143" y="860577"/>
                  </a:lnTo>
                  <a:lnTo>
                    <a:pt x="788860" y="860577"/>
                  </a:lnTo>
                  <a:lnTo>
                    <a:pt x="788860" y="788860"/>
                  </a:lnTo>
                  <a:close/>
                </a:path>
                <a:path w="861059" h="2366645">
                  <a:moveTo>
                    <a:pt x="860577" y="143433"/>
                  </a:moveTo>
                  <a:lnTo>
                    <a:pt x="788860" y="143433"/>
                  </a:lnTo>
                  <a:lnTo>
                    <a:pt x="788860" y="0"/>
                  </a:lnTo>
                  <a:lnTo>
                    <a:pt x="717143" y="0"/>
                  </a:lnTo>
                  <a:lnTo>
                    <a:pt x="645426" y="0"/>
                  </a:lnTo>
                  <a:lnTo>
                    <a:pt x="645426" y="143433"/>
                  </a:lnTo>
                  <a:lnTo>
                    <a:pt x="573709" y="143433"/>
                  </a:lnTo>
                  <a:lnTo>
                    <a:pt x="573709" y="215138"/>
                  </a:lnTo>
                  <a:lnTo>
                    <a:pt x="573709" y="573709"/>
                  </a:lnTo>
                  <a:lnTo>
                    <a:pt x="645426" y="573709"/>
                  </a:lnTo>
                  <a:lnTo>
                    <a:pt x="645426" y="645426"/>
                  </a:lnTo>
                  <a:lnTo>
                    <a:pt x="573709" y="645426"/>
                  </a:lnTo>
                  <a:lnTo>
                    <a:pt x="502005" y="645426"/>
                  </a:lnTo>
                  <a:lnTo>
                    <a:pt x="502005" y="717143"/>
                  </a:lnTo>
                  <a:lnTo>
                    <a:pt x="430288" y="717143"/>
                  </a:lnTo>
                  <a:lnTo>
                    <a:pt x="430288" y="645426"/>
                  </a:lnTo>
                  <a:lnTo>
                    <a:pt x="502005" y="645426"/>
                  </a:lnTo>
                  <a:lnTo>
                    <a:pt x="502005" y="573709"/>
                  </a:lnTo>
                  <a:lnTo>
                    <a:pt x="430288" y="573709"/>
                  </a:lnTo>
                  <a:lnTo>
                    <a:pt x="358571" y="573709"/>
                  </a:lnTo>
                  <a:lnTo>
                    <a:pt x="358571" y="645426"/>
                  </a:lnTo>
                  <a:lnTo>
                    <a:pt x="358571" y="788860"/>
                  </a:lnTo>
                  <a:lnTo>
                    <a:pt x="286867" y="788860"/>
                  </a:lnTo>
                  <a:lnTo>
                    <a:pt x="286867" y="717143"/>
                  </a:lnTo>
                  <a:lnTo>
                    <a:pt x="215150" y="717143"/>
                  </a:lnTo>
                  <a:lnTo>
                    <a:pt x="215150" y="645426"/>
                  </a:lnTo>
                  <a:lnTo>
                    <a:pt x="286854" y="645426"/>
                  </a:lnTo>
                  <a:lnTo>
                    <a:pt x="358571" y="645426"/>
                  </a:lnTo>
                  <a:lnTo>
                    <a:pt x="358571" y="573709"/>
                  </a:lnTo>
                  <a:lnTo>
                    <a:pt x="286867" y="573709"/>
                  </a:lnTo>
                  <a:lnTo>
                    <a:pt x="215150" y="573709"/>
                  </a:lnTo>
                  <a:lnTo>
                    <a:pt x="143433" y="573709"/>
                  </a:lnTo>
                  <a:lnTo>
                    <a:pt x="143433" y="645426"/>
                  </a:lnTo>
                  <a:lnTo>
                    <a:pt x="71716" y="645426"/>
                  </a:lnTo>
                  <a:lnTo>
                    <a:pt x="71716" y="573709"/>
                  </a:lnTo>
                  <a:lnTo>
                    <a:pt x="0" y="573709"/>
                  </a:lnTo>
                  <a:lnTo>
                    <a:pt x="0" y="717143"/>
                  </a:lnTo>
                  <a:lnTo>
                    <a:pt x="71716" y="717143"/>
                  </a:lnTo>
                  <a:lnTo>
                    <a:pt x="143433" y="717143"/>
                  </a:lnTo>
                  <a:lnTo>
                    <a:pt x="143433" y="932281"/>
                  </a:lnTo>
                  <a:lnTo>
                    <a:pt x="71716" y="932281"/>
                  </a:lnTo>
                  <a:lnTo>
                    <a:pt x="71716" y="1003998"/>
                  </a:lnTo>
                  <a:lnTo>
                    <a:pt x="143433" y="1003998"/>
                  </a:lnTo>
                  <a:lnTo>
                    <a:pt x="143433" y="1075715"/>
                  </a:lnTo>
                  <a:lnTo>
                    <a:pt x="215150" y="1075715"/>
                  </a:lnTo>
                  <a:lnTo>
                    <a:pt x="286867" y="1075715"/>
                  </a:lnTo>
                  <a:lnTo>
                    <a:pt x="286867" y="1003998"/>
                  </a:lnTo>
                  <a:lnTo>
                    <a:pt x="358571" y="1003998"/>
                  </a:lnTo>
                  <a:lnTo>
                    <a:pt x="358571" y="1075715"/>
                  </a:lnTo>
                  <a:lnTo>
                    <a:pt x="430288" y="1075715"/>
                  </a:lnTo>
                  <a:lnTo>
                    <a:pt x="502005" y="1075715"/>
                  </a:lnTo>
                  <a:lnTo>
                    <a:pt x="502005" y="1003998"/>
                  </a:lnTo>
                  <a:lnTo>
                    <a:pt x="430288" y="1003998"/>
                  </a:lnTo>
                  <a:lnTo>
                    <a:pt x="430288" y="932281"/>
                  </a:lnTo>
                  <a:lnTo>
                    <a:pt x="358571" y="932281"/>
                  </a:lnTo>
                  <a:lnTo>
                    <a:pt x="358571" y="860577"/>
                  </a:lnTo>
                  <a:lnTo>
                    <a:pt x="430288" y="860577"/>
                  </a:lnTo>
                  <a:lnTo>
                    <a:pt x="430288" y="788860"/>
                  </a:lnTo>
                  <a:lnTo>
                    <a:pt x="502005" y="788860"/>
                  </a:lnTo>
                  <a:lnTo>
                    <a:pt x="502005" y="860577"/>
                  </a:lnTo>
                  <a:lnTo>
                    <a:pt x="573709" y="860577"/>
                  </a:lnTo>
                  <a:lnTo>
                    <a:pt x="573709" y="788860"/>
                  </a:lnTo>
                  <a:lnTo>
                    <a:pt x="645426" y="788860"/>
                  </a:lnTo>
                  <a:lnTo>
                    <a:pt x="645426" y="717143"/>
                  </a:lnTo>
                  <a:lnTo>
                    <a:pt x="717143" y="717143"/>
                  </a:lnTo>
                  <a:lnTo>
                    <a:pt x="788860" y="717143"/>
                  </a:lnTo>
                  <a:lnTo>
                    <a:pt x="788860" y="430276"/>
                  </a:lnTo>
                  <a:lnTo>
                    <a:pt x="717143" y="430276"/>
                  </a:lnTo>
                  <a:lnTo>
                    <a:pt x="717143" y="501992"/>
                  </a:lnTo>
                  <a:lnTo>
                    <a:pt x="645426" y="501992"/>
                  </a:lnTo>
                  <a:lnTo>
                    <a:pt x="645426" y="215150"/>
                  </a:lnTo>
                  <a:lnTo>
                    <a:pt x="717143" y="215150"/>
                  </a:lnTo>
                  <a:lnTo>
                    <a:pt x="717143" y="286854"/>
                  </a:lnTo>
                  <a:lnTo>
                    <a:pt x="788860" y="286854"/>
                  </a:lnTo>
                  <a:lnTo>
                    <a:pt x="788860" y="430276"/>
                  </a:lnTo>
                  <a:lnTo>
                    <a:pt x="860577" y="430276"/>
                  </a:lnTo>
                  <a:lnTo>
                    <a:pt x="860577" y="215150"/>
                  </a:lnTo>
                  <a:lnTo>
                    <a:pt x="860577" y="1434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402035" y="5438539"/>
              <a:ext cx="574040" cy="2366645"/>
            </a:xfrm>
            <a:custGeom>
              <a:avLst/>
              <a:gdLst/>
              <a:ahLst/>
              <a:cxnLst/>
              <a:rect l="l" t="t" r="r" b="b"/>
              <a:pathLst>
                <a:path w="574040" h="2366645">
                  <a:moveTo>
                    <a:pt x="71716" y="501992"/>
                  </a:moveTo>
                  <a:lnTo>
                    <a:pt x="0" y="501992"/>
                  </a:lnTo>
                  <a:lnTo>
                    <a:pt x="0" y="573709"/>
                  </a:lnTo>
                  <a:lnTo>
                    <a:pt x="71716" y="573709"/>
                  </a:lnTo>
                  <a:lnTo>
                    <a:pt x="71716" y="501992"/>
                  </a:lnTo>
                  <a:close/>
                </a:path>
                <a:path w="574040" h="2366645">
                  <a:moveTo>
                    <a:pt x="143433" y="2223135"/>
                  </a:moveTo>
                  <a:lnTo>
                    <a:pt x="71716" y="2223135"/>
                  </a:lnTo>
                  <a:lnTo>
                    <a:pt x="71716" y="2294852"/>
                  </a:lnTo>
                  <a:lnTo>
                    <a:pt x="143433" y="2294852"/>
                  </a:lnTo>
                  <a:lnTo>
                    <a:pt x="143433" y="2223135"/>
                  </a:lnTo>
                  <a:close/>
                </a:path>
                <a:path w="574040" h="2366645">
                  <a:moveTo>
                    <a:pt x="143433" y="1003998"/>
                  </a:moveTo>
                  <a:lnTo>
                    <a:pt x="71716" y="1003998"/>
                  </a:lnTo>
                  <a:lnTo>
                    <a:pt x="71716" y="1147432"/>
                  </a:lnTo>
                  <a:lnTo>
                    <a:pt x="143433" y="1147432"/>
                  </a:lnTo>
                  <a:lnTo>
                    <a:pt x="143433" y="1003998"/>
                  </a:lnTo>
                  <a:close/>
                </a:path>
                <a:path w="574040" h="2366645">
                  <a:moveTo>
                    <a:pt x="143433" y="860577"/>
                  </a:moveTo>
                  <a:lnTo>
                    <a:pt x="71716" y="860577"/>
                  </a:lnTo>
                  <a:lnTo>
                    <a:pt x="71716" y="788860"/>
                  </a:lnTo>
                  <a:lnTo>
                    <a:pt x="0" y="788860"/>
                  </a:lnTo>
                  <a:lnTo>
                    <a:pt x="0" y="1003998"/>
                  </a:lnTo>
                  <a:lnTo>
                    <a:pt x="71716" y="1003998"/>
                  </a:lnTo>
                  <a:lnTo>
                    <a:pt x="71716" y="932281"/>
                  </a:lnTo>
                  <a:lnTo>
                    <a:pt x="143433" y="932281"/>
                  </a:lnTo>
                  <a:lnTo>
                    <a:pt x="143433" y="860577"/>
                  </a:lnTo>
                  <a:close/>
                </a:path>
                <a:path w="574040" h="2366645">
                  <a:moveTo>
                    <a:pt x="143433" y="430276"/>
                  </a:moveTo>
                  <a:lnTo>
                    <a:pt x="71716" y="430276"/>
                  </a:lnTo>
                  <a:lnTo>
                    <a:pt x="71716" y="501992"/>
                  </a:lnTo>
                  <a:lnTo>
                    <a:pt x="143433" y="501992"/>
                  </a:lnTo>
                  <a:lnTo>
                    <a:pt x="143433" y="430276"/>
                  </a:lnTo>
                  <a:close/>
                </a:path>
                <a:path w="574040" h="2366645">
                  <a:moveTo>
                    <a:pt x="215150" y="1362570"/>
                  </a:moveTo>
                  <a:lnTo>
                    <a:pt x="143433" y="1362570"/>
                  </a:lnTo>
                  <a:lnTo>
                    <a:pt x="143433" y="1290853"/>
                  </a:lnTo>
                  <a:lnTo>
                    <a:pt x="71716" y="1290853"/>
                  </a:lnTo>
                  <a:lnTo>
                    <a:pt x="0" y="1290853"/>
                  </a:lnTo>
                  <a:lnTo>
                    <a:pt x="0" y="1362570"/>
                  </a:lnTo>
                  <a:lnTo>
                    <a:pt x="71716" y="1362570"/>
                  </a:lnTo>
                  <a:lnTo>
                    <a:pt x="71716" y="1434287"/>
                  </a:lnTo>
                  <a:lnTo>
                    <a:pt x="143433" y="1434287"/>
                  </a:lnTo>
                  <a:lnTo>
                    <a:pt x="215150" y="1434287"/>
                  </a:lnTo>
                  <a:lnTo>
                    <a:pt x="215150" y="1362570"/>
                  </a:lnTo>
                  <a:close/>
                </a:path>
                <a:path w="574040" h="2366645">
                  <a:moveTo>
                    <a:pt x="286854" y="932281"/>
                  </a:moveTo>
                  <a:lnTo>
                    <a:pt x="215150" y="932281"/>
                  </a:lnTo>
                  <a:lnTo>
                    <a:pt x="143433" y="932281"/>
                  </a:lnTo>
                  <a:lnTo>
                    <a:pt x="143433" y="1003998"/>
                  </a:lnTo>
                  <a:lnTo>
                    <a:pt x="215150" y="1003998"/>
                  </a:lnTo>
                  <a:lnTo>
                    <a:pt x="286854" y="1003998"/>
                  </a:lnTo>
                  <a:lnTo>
                    <a:pt x="286854" y="932281"/>
                  </a:lnTo>
                  <a:close/>
                </a:path>
                <a:path w="574040" h="2366645">
                  <a:moveTo>
                    <a:pt x="286854" y="788860"/>
                  </a:moveTo>
                  <a:lnTo>
                    <a:pt x="215150" y="788860"/>
                  </a:lnTo>
                  <a:lnTo>
                    <a:pt x="215150" y="860577"/>
                  </a:lnTo>
                  <a:lnTo>
                    <a:pt x="286854" y="860577"/>
                  </a:lnTo>
                  <a:lnTo>
                    <a:pt x="286854" y="788860"/>
                  </a:lnTo>
                  <a:close/>
                </a:path>
                <a:path w="574040" h="2366645">
                  <a:moveTo>
                    <a:pt x="430276" y="0"/>
                  </a:moveTo>
                  <a:lnTo>
                    <a:pt x="358559" y="0"/>
                  </a:lnTo>
                  <a:lnTo>
                    <a:pt x="358559" y="71716"/>
                  </a:lnTo>
                  <a:lnTo>
                    <a:pt x="286854" y="71716"/>
                  </a:lnTo>
                  <a:lnTo>
                    <a:pt x="215150" y="71716"/>
                  </a:lnTo>
                  <a:lnTo>
                    <a:pt x="215150" y="0"/>
                  </a:lnTo>
                  <a:lnTo>
                    <a:pt x="143433" y="0"/>
                  </a:lnTo>
                  <a:lnTo>
                    <a:pt x="71716" y="0"/>
                  </a:lnTo>
                  <a:lnTo>
                    <a:pt x="71716" y="215138"/>
                  </a:lnTo>
                  <a:lnTo>
                    <a:pt x="0" y="215138"/>
                  </a:lnTo>
                  <a:lnTo>
                    <a:pt x="0" y="430276"/>
                  </a:lnTo>
                  <a:lnTo>
                    <a:pt x="71716" y="430276"/>
                  </a:lnTo>
                  <a:lnTo>
                    <a:pt x="71716" y="286854"/>
                  </a:lnTo>
                  <a:lnTo>
                    <a:pt x="143433" y="286854"/>
                  </a:lnTo>
                  <a:lnTo>
                    <a:pt x="143433" y="215150"/>
                  </a:lnTo>
                  <a:lnTo>
                    <a:pt x="215150" y="215150"/>
                  </a:lnTo>
                  <a:lnTo>
                    <a:pt x="215150" y="286854"/>
                  </a:lnTo>
                  <a:lnTo>
                    <a:pt x="286854" y="286854"/>
                  </a:lnTo>
                  <a:lnTo>
                    <a:pt x="286854" y="430276"/>
                  </a:lnTo>
                  <a:lnTo>
                    <a:pt x="358559" y="430276"/>
                  </a:lnTo>
                  <a:lnTo>
                    <a:pt x="358559" y="501992"/>
                  </a:lnTo>
                  <a:lnTo>
                    <a:pt x="430276" y="501992"/>
                  </a:lnTo>
                  <a:lnTo>
                    <a:pt x="430276" y="358571"/>
                  </a:lnTo>
                  <a:lnTo>
                    <a:pt x="358571" y="358571"/>
                  </a:lnTo>
                  <a:lnTo>
                    <a:pt x="358571" y="215138"/>
                  </a:lnTo>
                  <a:lnTo>
                    <a:pt x="286854" y="215138"/>
                  </a:lnTo>
                  <a:lnTo>
                    <a:pt x="215150" y="215138"/>
                  </a:lnTo>
                  <a:lnTo>
                    <a:pt x="215150" y="143433"/>
                  </a:lnTo>
                  <a:lnTo>
                    <a:pt x="286854" y="143433"/>
                  </a:lnTo>
                  <a:lnTo>
                    <a:pt x="358559" y="143433"/>
                  </a:lnTo>
                  <a:lnTo>
                    <a:pt x="430276" y="143433"/>
                  </a:lnTo>
                  <a:lnTo>
                    <a:pt x="430276" y="0"/>
                  </a:lnTo>
                  <a:close/>
                </a:path>
                <a:path w="574040" h="2366645">
                  <a:moveTo>
                    <a:pt x="501992" y="2294852"/>
                  </a:moveTo>
                  <a:lnTo>
                    <a:pt x="430276" y="2294852"/>
                  </a:lnTo>
                  <a:lnTo>
                    <a:pt x="430276" y="2366568"/>
                  </a:lnTo>
                  <a:lnTo>
                    <a:pt x="501992" y="2366568"/>
                  </a:lnTo>
                  <a:lnTo>
                    <a:pt x="501992" y="2294852"/>
                  </a:lnTo>
                  <a:close/>
                </a:path>
                <a:path w="574040" h="2366645">
                  <a:moveTo>
                    <a:pt x="501992" y="1147432"/>
                  </a:moveTo>
                  <a:lnTo>
                    <a:pt x="430276" y="1147432"/>
                  </a:lnTo>
                  <a:lnTo>
                    <a:pt x="430276" y="1219149"/>
                  </a:lnTo>
                  <a:lnTo>
                    <a:pt x="501992" y="1219149"/>
                  </a:lnTo>
                  <a:lnTo>
                    <a:pt x="501992" y="1147432"/>
                  </a:lnTo>
                  <a:close/>
                </a:path>
                <a:path w="574040" h="2366645">
                  <a:moveTo>
                    <a:pt x="501992" y="860577"/>
                  </a:moveTo>
                  <a:lnTo>
                    <a:pt x="430276" y="860577"/>
                  </a:lnTo>
                  <a:lnTo>
                    <a:pt x="430276" y="645426"/>
                  </a:lnTo>
                  <a:lnTo>
                    <a:pt x="358571" y="645426"/>
                  </a:lnTo>
                  <a:lnTo>
                    <a:pt x="358571" y="573709"/>
                  </a:lnTo>
                  <a:lnTo>
                    <a:pt x="286854" y="573709"/>
                  </a:lnTo>
                  <a:lnTo>
                    <a:pt x="286854" y="430276"/>
                  </a:lnTo>
                  <a:lnTo>
                    <a:pt x="215150" y="430276"/>
                  </a:lnTo>
                  <a:lnTo>
                    <a:pt x="215150" y="573709"/>
                  </a:lnTo>
                  <a:lnTo>
                    <a:pt x="143433" y="573709"/>
                  </a:lnTo>
                  <a:lnTo>
                    <a:pt x="71716" y="573709"/>
                  </a:lnTo>
                  <a:lnTo>
                    <a:pt x="71716" y="788860"/>
                  </a:lnTo>
                  <a:lnTo>
                    <a:pt x="143433" y="788860"/>
                  </a:lnTo>
                  <a:lnTo>
                    <a:pt x="143433" y="645426"/>
                  </a:lnTo>
                  <a:lnTo>
                    <a:pt x="215150" y="645426"/>
                  </a:lnTo>
                  <a:lnTo>
                    <a:pt x="286854" y="645426"/>
                  </a:lnTo>
                  <a:lnTo>
                    <a:pt x="358559" y="645426"/>
                  </a:lnTo>
                  <a:lnTo>
                    <a:pt x="358559" y="717143"/>
                  </a:lnTo>
                  <a:lnTo>
                    <a:pt x="286854" y="717143"/>
                  </a:lnTo>
                  <a:lnTo>
                    <a:pt x="286854" y="788860"/>
                  </a:lnTo>
                  <a:lnTo>
                    <a:pt x="358559" y="788860"/>
                  </a:lnTo>
                  <a:lnTo>
                    <a:pt x="358559" y="1003998"/>
                  </a:lnTo>
                  <a:lnTo>
                    <a:pt x="286854" y="1003998"/>
                  </a:lnTo>
                  <a:lnTo>
                    <a:pt x="286854" y="1219149"/>
                  </a:lnTo>
                  <a:lnTo>
                    <a:pt x="358571" y="1219149"/>
                  </a:lnTo>
                  <a:lnTo>
                    <a:pt x="358571" y="1147432"/>
                  </a:lnTo>
                  <a:lnTo>
                    <a:pt x="430276" y="1147432"/>
                  </a:lnTo>
                  <a:lnTo>
                    <a:pt x="430276" y="1075715"/>
                  </a:lnTo>
                  <a:lnTo>
                    <a:pt x="358571" y="1075715"/>
                  </a:lnTo>
                  <a:lnTo>
                    <a:pt x="358571" y="1003998"/>
                  </a:lnTo>
                  <a:lnTo>
                    <a:pt x="430276" y="1003998"/>
                  </a:lnTo>
                  <a:lnTo>
                    <a:pt x="430276" y="932281"/>
                  </a:lnTo>
                  <a:lnTo>
                    <a:pt x="501992" y="932281"/>
                  </a:lnTo>
                  <a:lnTo>
                    <a:pt x="501992" y="860577"/>
                  </a:lnTo>
                  <a:close/>
                </a:path>
                <a:path w="574040" h="2366645">
                  <a:moveTo>
                    <a:pt x="501992" y="573709"/>
                  </a:moveTo>
                  <a:lnTo>
                    <a:pt x="430276" y="573709"/>
                  </a:lnTo>
                  <a:lnTo>
                    <a:pt x="430276" y="645426"/>
                  </a:lnTo>
                  <a:lnTo>
                    <a:pt x="501992" y="645426"/>
                  </a:lnTo>
                  <a:lnTo>
                    <a:pt x="501992" y="573709"/>
                  </a:lnTo>
                  <a:close/>
                </a:path>
                <a:path w="574040" h="2366645">
                  <a:moveTo>
                    <a:pt x="501992" y="215138"/>
                  </a:moveTo>
                  <a:lnTo>
                    <a:pt x="430276" y="215138"/>
                  </a:lnTo>
                  <a:lnTo>
                    <a:pt x="430276" y="286854"/>
                  </a:lnTo>
                  <a:lnTo>
                    <a:pt x="501992" y="286854"/>
                  </a:lnTo>
                  <a:lnTo>
                    <a:pt x="501992" y="215138"/>
                  </a:lnTo>
                  <a:close/>
                </a:path>
                <a:path w="574040" h="2366645">
                  <a:moveTo>
                    <a:pt x="573709" y="1290853"/>
                  </a:moveTo>
                  <a:lnTo>
                    <a:pt x="501992" y="1290853"/>
                  </a:lnTo>
                  <a:lnTo>
                    <a:pt x="501992" y="1434287"/>
                  </a:lnTo>
                  <a:lnTo>
                    <a:pt x="430276" y="1434287"/>
                  </a:lnTo>
                  <a:lnTo>
                    <a:pt x="430276" y="1290853"/>
                  </a:lnTo>
                  <a:lnTo>
                    <a:pt x="358571" y="1290853"/>
                  </a:lnTo>
                  <a:lnTo>
                    <a:pt x="286854" y="1290853"/>
                  </a:lnTo>
                  <a:lnTo>
                    <a:pt x="215150" y="1290853"/>
                  </a:lnTo>
                  <a:lnTo>
                    <a:pt x="215150" y="1362570"/>
                  </a:lnTo>
                  <a:lnTo>
                    <a:pt x="286854" y="1362570"/>
                  </a:lnTo>
                  <a:lnTo>
                    <a:pt x="286854" y="1506004"/>
                  </a:lnTo>
                  <a:lnTo>
                    <a:pt x="358559" y="1506004"/>
                  </a:lnTo>
                  <a:lnTo>
                    <a:pt x="358559" y="2151418"/>
                  </a:lnTo>
                  <a:lnTo>
                    <a:pt x="286854" y="2151418"/>
                  </a:lnTo>
                  <a:lnTo>
                    <a:pt x="286854" y="2079713"/>
                  </a:lnTo>
                  <a:lnTo>
                    <a:pt x="358559" y="2079713"/>
                  </a:lnTo>
                  <a:lnTo>
                    <a:pt x="358559" y="1864575"/>
                  </a:lnTo>
                  <a:lnTo>
                    <a:pt x="286854" y="1864575"/>
                  </a:lnTo>
                  <a:lnTo>
                    <a:pt x="286854" y="1792859"/>
                  </a:lnTo>
                  <a:lnTo>
                    <a:pt x="215150" y="1792859"/>
                  </a:lnTo>
                  <a:lnTo>
                    <a:pt x="143433" y="1792859"/>
                  </a:lnTo>
                  <a:lnTo>
                    <a:pt x="143433" y="1721142"/>
                  </a:lnTo>
                  <a:lnTo>
                    <a:pt x="215150" y="1721142"/>
                  </a:lnTo>
                  <a:lnTo>
                    <a:pt x="286854" y="1721142"/>
                  </a:lnTo>
                  <a:lnTo>
                    <a:pt x="286854" y="1792859"/>
                  </a:lnTo>
                  <a:lnTo>
                    <a:pt x="358559" y="1792859"/>
                  </a:lnTo>
                  <a:lnTo>
                    <a:pt x="358559" y="1577708"/>
                  </a:lnTo>
                  <a:lnTo>
                    <a:pt x="286854" y="1577708"/>
                  </a:lnTo>
                  <a:lnTo>
                    <a:pt x="215150" y="1577708"/>
                  </a:lnTo>
                  <a:lnTo>
                    <a:pt x="215150" y="1649425"/>
                  </a:lnTo>
                  <a:lnTo>
                    <a:pt x="143433" y="1649425"/>
                  </a:lnTo>
                  <a:lnTo>
                    <a:pt x="143433" y="1577708"/>
                  </a:lnTo>
                  <a:lnTo>
                    <a:pt x="215150" y="1577708"/>
                  </a:lnTo>
                  <a:lnTo>
                    <a:pt x="215150" y="1506004"/>
                  </a:lnTo>
                  <a:lnTo>
                    <a:pt x="143433" y="1506004"/>
                  </a:lnTo>
                  <a:lnTo>
                    <a:pt x="71716" y="1506004"/>
                  </a:lnTo>
                  <a:lnTo>
                    <a:pt x="71716" y="1434287"/>
                  </a:lnTo>
                  <a:lnTo>
                    <a:pt x="0" y="1434287"/>
                  </a:lnTo>
                  <a:lnTo>
                    <a:pt x="0" y="1577708"/>
                  </a:lnTo>
                  <a:lnTo>
                    <a:pt x="71716" y="1577708"/>
                  </a:lnTo>
                  <a:lnTo>
                    <a:pt x="71716" y="1864575"/>
                  </a:lnTo>
                  <a:lnTo>
                    <a:pt x="143433" y="1864575"/>
                  </a:lnTo>
                  <a:lnTo>
                    <a:pt x="215150" y="1864575"/>
                  </a:lnTo>
                  <a:lnTo>
                    <a:pt x="215150" y="2007997"/>
                  </a:lnTo>
                  <a:lnTo>
                    <a:pt x="143433" y="2007997"/>
                  </a:lnTo>
                  <a:lnTo>
                    <a:pt x="71716" y="2007997"/>
                  </a:lnTo>
                  <a:lnTo>
                    <a:pt x="0" y="2007997"/>
                  </a:lnTo>
                  <a:lnTo>
                    <a:pt x="0" y="2151418"/>
                  </a:lnTo>
                  <a:lnTo>
                    <a:pt x="71716" y="2151418"/>
                  </a:lnTo>
                  <a:lnTo>
                    <a:pt x="71716" y="2079713"/>
                  </a:lnTo>
                  <a:lnTo>
                    <a:pt x="143433" y="2079713"/>
                  </a:lnTo>
                  <a:lnTo>
                    <a:pt x="143433" y="2151418"/>
                  </a:lnTo>
                  <a:lnTo>
                    <a:pt x="215150" y="2151418"/>
                  </a:lnTo>
                  <a:lnTo>
                    <a:pt x="286854" y="2151430"/>
                  </a:lnTo>
                  <a:lnTo>
                    <a:pt x="286854" y="2223135"/>
                  </a:lnTo>
                  <a:lnTo>
                    <a:pt x="215150" y="2223135"/>
                  </a:lnTo>
                  <a:lnTo>
                    <a:pt x="215150" y="2294852"/>
                  </a:lnTo>
                  <a:lnTo>
                    <a:pt x="143433" y="2294852"/>
                  </a:lnTo>
                  <a:lnTo>
                    <a:pt x="143433" y="2366568"/>
                  </a:lnTo>
                  <a:lnTo>
                    <a:pt x="215150" y="2366568"/>
                  </a:lnTo>
                  <a:lnTo>
                    <a:pt x="286854" y="2366568"/>
                  </a:lnTo>
                  <a:lnTo>
                    <a:pt x="358571" y="2366568"/>
                  </a:lnTo>
                  <a:lnTo>
                    <a:pt x="358571" y="2294852"/>
                  </a:lnTo>
                  <a:lnTo>
                    <a:pt x="430276" y="2294852"/>
                  </a:lnTo>
                  <a:lnTo>
                    <a:pt x="430276" y="2223135"/>
                  </a:lnTo>
                  <a:lnTo>
                    <a:pt x="501992" y="2223135"/>
                  </a:lnTo>
                  <a:lnTo>
                    <a:pt x="501992" y="2007997"/>
                  </a:lnTo>
                  <a:lnTo>
                    <a:pt x="430276" y="2007997"/>
                  </a:lnTo>
                  <a:lnTo>
                    <a:pt x="430276" y="2079713"/>
                  </a:lnTo>
                  <a:lnTo>
                    <a:pt x="358571" y="2079713"/>
                  </a:lnTo>
                  <a:lnTo>
                    <a:pt x="358571" y="1936292"/>
                  </a:lnTo>
                  <a:lnTo>
                    <a:pt x="430276" y="1936292"/>
                  </a:lnTo>
                  <a:lnTo>
                    <a:pt x="430276" y="1864575"/>
                  </a:lnTo>
                  <a:lnTo>
                    <a:pt x="501992" y="1864575"/>
                  </a:lnTo>
                  <a:lnTo>
                    <a:pt x="573709" y="1864575"/>
                  </a:lnTo>
                  <a:lnTo>
                    <a:pt x="573709" y="1721142"/>
                  </a:lnTo>
                  <a:lnTo>
                    <a:pt x="501992" y="1721142"/>
                  </a:lnTo>
                  <a:lnTo>
                    <a:pt x="430276" y="1721142"/>
                  </a:lnTo>
                  <a:lnTo>
                    <a:pt x="358571" y="1721142"/>
                  </a:lnTo>
                  <a:lnTo>
                    <a:pt x="358571" y="1649425"/>
                  </a:lnTo>
                  <a:lnTo>
                    <a:pt x="430276" y="1649425"/>
                  </a:lnTo>
                  <a:lnTo>
                    <a:pt x="430276" y="1577708"/>
                  </a:lnTo>
                  <a:lnTo>
                    <a:pt x="430276" y="1506004"/>
                  </a:lnTo>
                  <a:lnTo>
                    <a:pt x="501992" y="1506004"/>
                  </a:lnTo>
                  <a:lnTo>
                    <a:pt x="501992" y="1577708"/>
                  </a:lnTo>
                  <a:lnTo>
                    <a:pt x="573709" y="1577708"/>
                  </a:lnTo>
                  <a:lnTo>
                    <a:pt x="573709" y="1290853"/>
                  </a:lnTo>
                  <a:close/>
                </a:path>
                <a:path w="574040" h="2366645">
                  <a:moveTo>
                    <a:pt x="573709" y="1075715"/>
                  </a:moveTo>
                  <a:lnTo>
                    <a:pt x="501992" y="1075715"/>
                  </a:lnTo>
                  <a:lnTo>
                    <a:pt x="501992" y="1147432"/>
                  </a:lnTo>
                  <a:lnTo>
                    <a:pt x="573709" y="1147432"/>
                  </a:lnTo>
                  <a:lnTo>
                    <a:pt x="573709" y="1075715"/>
                  </a:lnTo>
                  <a:close/>
                </a:path>
                <a:path w="574040" h="2366645">
                  <a:moveTo>
                    <a:pt x="573709" y="645426"/>
                  </a:moveTo>
                  <a:lnTo>
                    <a:pt x="501992" y="645426"/>
                  </a:lnTo>
                  <a:lnTo>
                    <a:pt x="501992" y="788860"/>
                  </a:lnTo>
                  <a:lnTo>
                    <a:pt x="573709" y="788860"/>
                  </a:lnTo>
                  <a:lnTo>
                    <a:pt x="573709" y="645426"/>
                  </a:lnTo>
                  <a:close/>
                </a:path>
                <a:path w="574040" h="2366645">
                  <a:moveTo>
                    <a:pt x="573709" y="430276"/>
                  </a:moveTo>
                  <a:lnTo>
                    <a:pt x="501992" y="430276"/>
                  </a:lnTo>
                  <a:lnTo>
                    <a:pt x="501992" y="501992"/>
                  </a:lnTo>
                  <a:lnTo>
                    <a:pt x="573709" y="501992"/>
                  </a:lnTo>
                  <a:lnTo>
                    <a:pt x="573709" y="430276"/>
                  </a:lnTo>
                  <a:close/>
                </a:path>
                <a:path w="574040" h="2366645">
                  <a:moveTo>
                    <a:pt x="573709" y="286854"/>
                  </a:moveTo>
                  <a:lnTo>
                    <a:pt x="501992" y="286854"/>
                  </a:lnTo>
                  <a:lnTo>
                    <a:pt x="501992" y="358571"/>
                  </a:lnTo>
                  <a:lnTo>
                    <a:pt x="573709" y="358571"/>
                  </a:lnTo>
                  <a:lnTo>
                    <a:pt x="573709" y="286854"/>
                  </a:lnTo>
                  <a:close/>
                </a:path>
                <a:path w="574040" h="2366645">
                  <a:moveTo>
                    <a:pt x="573709" y="0"/>
                  </a:moveTo>
                  <a:lnTo>
                    <a:pt x="501992" y="0"/>
                  </a:lnTo>
                  <a:lnTo>
                    <a:pt x="501992" y="71716"/>
                  </a:lnTo>
                  <a:lnTo>
                    <a:pt x="573709" y="71716"/>
                  </a:lnTo>
                  <a:lnTo>
                    <a:pt x="5737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904028" y="5438539"/>
              <a:ext cx="502284" cy="2366645"/>
            </a:xfrm>
            <a:custGeom>
              <a:avLst/>
              <a:gdLst/>
              <a:ahLst/>
              <a:cxnLst/>
              <a:rect l="l" t="t" r="r" b="b"/>
              <a:pathLst>
                <a:path w="502284" h="2366645">
                  <a:moveTo>
                    <a:pt x="71716" y="2223135"/>
                  </a:moveTo>
                  <a:lnTo>
                    <a:pt x="0" y="2223135"/>
                  </a:lnTo>
                  <a:lnTo>
                    <a:pt x="0" y="2294852"/>
                  </a:lnTo>
                  <a:lnTo>
                    <a:pt x="71716" y="2294852"/>
                  </a:lnTo>
                  <a:lnTo>
                    <a:pt x="71716" y="2223135"/>
                  </a:lnTo>
                  <a:close/>
                </a:path>
                <a:path w="502284" h="2366645">
                  <a:moveTo>
                    <a:pt x="143433" y="2079713"/>
                  </a:moveTo>
                  <a:lnTo>
                    <a:pt x="71716" y="2079713"/>
                  </a:lnTo>
                  <a:lnTo>
                    <a:pt x="0" y="2079713"/>
                  </a:lnTo>
                  <a:lnTo>
                    <a:pt x="0" y="2151418"/>
                  </a:lnTo>
                  <a:lnTo>
                    <a:pt x="71716" y="2151418"/>
                  </a:lnTo>
                  <a:lnTo>
                    <a:pt x="143433" y="2151418"/>
                  </a:lnTo>
                  <a:lnTo>
                    <a:pt x="143433" y="2079713"/>
                  </a:lnTo>
                  <a:close/>
                </a:path>
                <a:path w="502284" h="2366645">
                  <a:moveTo>
                    <a:pt x="143433" y="1649425"/>
                  </a:moveTo>
                  <a:lnTo>
                    <a:pt x="71716" y="1649425"/>
                  </a:lnTo>
                  <a:lnTo>
                    <a:pt x="71716" y="1721142"/>
                  </a:lnTo>
                  <a:lnTo>
                    <a:pt x="143433" y="1721142"/>
                  </a:lnTo>
                  <a:lnTo>
                    <a:pt x="143433" y="1649425"/>
                  </a:lnTo>
                  <a:close/>
                </a:path>
                <a:path w="502284" h="2366645">
                  <a:moveTo>
                    <a:pt x="143433" y="1362570"/>
                  </a:moveTo>
                  <a:lnTo>
                    <a:pt x="71716" y="1362570"/>
                  </a:lnTo>
                  <a:lnTo>
                    <a:pt x="71716" y="1434287"/>
                  </a:lnTo>
                  <a:lnTo>
                    <a:pt x="143433" y="1434287"/>
                  </a:lnTo>
                  <a:lnTo>
                    <a:pt x="143433" y="1362570"/>
                  </a:lnTo>
                  <a:close/>
                </a:path>
                <a:path w="502284" h="2366645">
                  <a:moveTo>
                    <a:pt x="143433" y="1075715"/>
                  </a:moveTo>
                  <a:lnTo>
                    <a:pt x="71716" y="1075715"/>
                  </a:lnTo>
                  <a:lnTo>
                    <a:pt x="71716" y="1147432"/>
                  </a:lnTo>
                  <a:lnTo>
                    <a:pt x="143433" y="1147432"/>
                  </a:lnTo>
                  <a:lnTo>
                    <a:pt x="143433" y="1075715"/>
                  </a:lnTo>
                  <a:close/>
                </a:path>
                <a:path w="502284" h="2366645">
                  <a:moveTo>
                    <a:pt x="143433" y="788860"/>
                  </a:moveTo>
                  <a:lnTo>
                    <a:pt x="71716" y="788860"/>
                  </a:lnTo>
                  <a:lnTo>
                    <a:pt x="71716" y="860577"/>
                  </a:lnTo>
                  <a:lnTo>
                    <a:pt x="143433" y="860577"/>
                  </a:lnTo>
                  <a:lnTo>
                    <a:pt x="143433" y="788860"/>
                  </a:lnTo>
                  <a:close/>
                </a:path>
                <a:path w="502284" h="2366645">
                  <a:moveTo>
                    <a:pt x="143433" y="573709"/>
                  </a:moveTo>
                  <a:lnTo>
                    <a:pt x="71716" y="573709"/>
                  </a:lnTo>
                  <a:lnTo>
                    <a:pt x="71716" y="717143"/>
                  </a:lnTo>
                  <a:lnTo>
                    <a:pt x="143433" y="717143"/>
                  </a:lnTo>
                  <a:lnTo>
                    <a:pt x="143433" y="573709"/>
                  </a:lnTo>
                  <a:close/>
                </a:path>
                <a:path w="502284" h="2366645">
                  <a:moveTo>
                    <a:pt x="215150" y="1506004"/>
                  </a:moveTo>
                  <a:lnTo>
                    <a:pt x="143433" y="1506004"/>
                  </a:lnTo>
                  <a:lnTo>
                    <a:pt x="71716" y="1506004"/>
                  </a:lnTo>
                  <a:lnTo>
                    <a:pt x="71716" y="1577708"/>
                  </a:lnTo>
                  <a:lnTo>
                    <a:pt x="143433" y="1577708"/>
                  </a:lnTo>
                  <a:lnTo>
                    <a:pt x="143433" y="1649425"/>
                  </a:lnTo>
                  <a:lnTo>
                    <a:pt x="215150" y="1649425"/>
                  </a:lnTo>
                  <a:lnTo>
                    <a:pt x="215150" y="1577708"/>
                  </a:lnTo>
                  <a:lnTo>
                    <a:pt x="215150" y="1506004"/>
                  </a:lnTo>
                  <a:close/>
                </a:path>
                <a:path w="502284" h="2366645">
                  <a:moveTo>
                    <a:pt x="215150" y="430276"/>
                  </a:moveTo>
                  <a:lnTo>
                    <a:pt x="143433" y="430276"/>
                  </a:lnTo>
                  <a:lnTo>
                    <a:pt x="143433" y="501992"/>
                  </a:lnTo>
                  <a:lnTo>
                    <a:pt x="215150" y="501992"/>
                  </a:lnTo>
                  <a:lnTo>
                    <a:pt x="215150" y="430276"/>
                  </a:lnTo>
                  <a:close/>
                </a:path>
                <a:path w="502284" h="2366645">
                  <a:moveTo>
                    <a:pt x="286867" y="1649425"/>
                  </a:moveTo>
                  <a:lnTo>
                    <a:pt x="215150" y="1649425"/>
                  </a:lnTo>
                  <a:lnTo>
                    <a:pt x="215150" y="1721142"/>
                  </a:lnTo>
                  <a:lnTo>
                    <a:pt x="286867" y="1721142"/>
                  </a:lnTo>
                  <a:lnTo>
                    <a:pt x="286867" y="1649425"/>
                  </a:lnTo>
                  <a:close/>
                </a:path>
                <a:path w="502284" h="2366645">
                  <a:moveTo>
                    <a:pt x="286867" y="501992"/>
                  </a:moveTo>
                  <a:lnTo>
                    <a:pt x="215150" y="501992"/>
                  </a:lnTo>
                  <a:lnTo>
                    <a:pt x="215150" y="573709"/>
                  </a:lnTo>
                  <a:lnTo>
                    <a:pt x="286867" y="573709"/>
                  </a:lnTo>
                  <a:lnTo>
                    <a:pt x="286867" y="501992"/>
                  </a:lnTo>
                  <a:close/>
                </a:path>
                <a:path w="502284" h="2366645">
                  <a:moveTo>
                    <a:pt x="358571" y="1721142"/>
                  </a:moveTo>
                  <a:lnTo>
                    <a:pt x="286867" y="1721142"/>
                  </a:lnTo>
                  <a:lnTo>
                    <a:pt x="286867" y="1792859"/>
                  </a:lnTo>
                  <a:lnTo>
                    <a:pt x="358571" y="1792859"/>
                  </a:lnTo>
                  <a:lnTo>
                    <a:pt x="358571" y="1721142"/>
                  </a:lnTo>
                  <a:close/>
                </a:path>
                <a:path w="502284" h="2366645">
                  <a:moveTo>
                    <a:pt x="358571" y="717143"/>
                  </a:moveTo>
                  <a:lnTo>
                    <a:pt x="286867" y="717143"/>
                  </a:lnTo>
                  <a:lnTo>
                    <a:pt x="215150" y="717143"/>
                  </a:lnTo>
                  <a:lnTo>
                    <a:pt x="143433" y="717143"/>
                  </a:lnTo>
                  <a:lnTo>
                    <a:pt x="143433" y="788860"/>
                  </a:lnTo>
                  <a:lnTo>
                    <a:pt x="215150" y="788860"/>
                  </a:lnTo>
                  <a:lnTo>
                    <a:pt x="215150" y="860577"/>
                  </a:lnTo>
                  <a:lnTo>
                    <a:pt x="286867" y="860577"/>
                  </a:lnTo>
                  <a:lnTo>
                    <a:pt x="286867" y="788860"/>
                  </a:lnTo>
                  <a:lnTo>
                    <a:pt x="358571" y="788860"/>
                  </a:lnTo>
                  <a:lnTo>
                    <a:pt x="358571" y="717143"/>
                  </a:lnTo>
                  <a:close/>
                </a:path>
                <a:path w="502284" h="2366645">
                  <a:moveTo>
                    <a:pt x="358571" y="358571"/>
                  </a:moveTo>
                  <a:lnTo>
                    <a:pt x="286867" y="358571"/>
                  </a:lnTo>
                  <a:lnTo>
                    <a:pt x="215150" y="358571"/>
                  </a:lnTo>
                  <a:lnTo>
                    <a:pt x="215150" y="430276"/>
                  </a:lnTo>
                  <a:lnTo>
                    <a:pt x="286867" y="430276"/>
                  </a:lnTo>
                  <a:lnTo>
                    <a:pt x="286867" y="501992"/>
                  </a:lnTo>
                  <a:lnTo>
                    <a:pt x="358571" y="501992"/>
                  </a:lnTo>
                  <a:lnTo>
                    <a:pt x="358571" y="358571"/>
                  </a:lnTo>
                  <a:close/>
                </a:path>
                <a:path w="502284" h="2366645">
                  <a:moveTo>
                    <a:pt x="430288" y="2294852"/>
                  </a:moveTo>
                  <a:lnTo>
                    <a:pt x="358571" y="2294852"/>
                  </a:lnTo>
                  <a:lnTo>
                    <a:pt x="286867" y="2294852"/>
                  </a:lnTo>
                  <a:lnTo>
                    <a:pt x="286867" y="2366568"/>
                  </a:lnTo>
                  <a:lnTo>
                    <a:pt x="358571" y="2366568"/>
                  </a:lnTo>
                  <a:lnTo>
                    <a:pt x="430288" y="2366568"/>
                  </a:lnTo>
                  <a:lnTo>
                    <a:pt x="430288" y="2294852"/>
                  </a:lnTo>
                  <a:close/>
                </a:path>
                <a:path w="502284" h="2366645">
                  <a:moveTo>
                    <a:pt x="430288" y="2079713"/>
                  </a:moveTo>
                  <a:lnTo>
                    <a:pt x="358571" y="2079713"/>
                  </a:lnTo>
                  <a:lnTo>
                    <a:pt x="358571" y="2151418"/>
                  </a:lnTo>
                  <a:lnTo>
                    <a:pt x="286867" y="2151418"/>
                  </a:lnTo>
                  <a:lnTo>
                    <a:pt x="286867" y="2079713"/>
                  </a:lnTo>
                  <a:lnTo>
                    <a:pt x="215150" y="2079713"/>
                  </a:lnTo>
                  <a:lnTo>
                    <a:pt x="215150" y="2151418"/>
                  </a:lnTo>
                  <a:lnTo>
                    <a:pt x="143433" y="2151418"/>
                  </a:lnTo>
                  <a:lnTo>
                    <a:pt x="143433" y="2223135"/>
                  </a:lnTo>
                  <a:lnTo>
                    <a:pt x="215150" y="2223135"/>
                  </a:lnTo>
                  <a:lnTo>
                    <a:pt x="215150" y="2294852"/>
                  </a:lnTo>
                  <a:lnTo>
                    <a:pt x="286867" y="2294852"/>
                  </a:lnTo>
                  <a:lnTo>
                    <a:pt x="286867" y="2223135"/>
                  </a:lnTo>
                  <a:lnTo>
                    <a:pt x="358571" y="2223135"/>
                  </a:lnTo>
                  <a:lnTo>
                    <a:pt x="430288" y="2223135"/>
                  </a:lnTo>
                  <a:lnTo>
                    <a:pt x="430288" y="2079713"/>
                  </a:lnTo>
                  <a:close/>
                </a:path>
                <a:path w="502284" h="2366645">
                  <a:moveTo>
                    <a:pt x="430288" y="286854"/>
                  </a:moveTo>
                  <a:lnTo>
                    <a:pt x="358571" y="286854"/>
                  </a:lnTo>
                  <a:lnTo>
                    <a:pt x="358571" y="358571"/>
                  </a:lnTo>
                  <a:lnTo>
                    <a:pt x="430288" y="358571"/>
                  </a:lnTo>
                  <a:lnTo>
                    <a:pt x="430288" y="286854"/>
                  </a:lnTo>
                  <a:close/>
                </a:path>
                <a:path w="502284" h="2366645">
                  <a:moveTo>
                    <a:pt x="430288" y="143433"/>
                  </a:moveTo>
                  <a:lnTo>
                    <a:pt x="358571" y="143433"/>
                  </a:lnTo>
                  <a:lnTo>
                    <a:pt x="358571" y="215138"/>
                  </a:lnTo>
                  <a:lnTo>
                    <a:pt x="286867" y="215138"/>
                  </a:lnTo>
                  <a:lnTo>
                    <a:pt x="286867" y="0"/>
                  </a:lnTo>
                  <a:lnTo>
                    <a:pt x="215150" y="0"/>
                  </a:lnTo>
                  <a:lnTo>
                    <a:pt x="143433" y="0"/>
                  </a:lnTo>
                  <a:lnTo>
                    <a:pt x="71716" y="0"/>
                  </a:lnTo>
                  <a:lnTo>
                    <a:pt x="71716" y="71716"/>
                  </a:lnTo>
                  <a:lnTo>
                    <a:pt x="143433" y="71716"/>
                  </a:lnTo>
                  <a:lnTo>
                    <a:pt x="215150" y="71716"/>
                  </a:lnTo>
                  <a:lnTo>
                    <a:pt x="215150" y="143433"/>
                  </a:lnTo>
                  <a:lnTo>
                    <a:pt x="143433" y="143433"/>
                  </a:lnTo>
                  <a:lnTo>
                    <a:pt x="71716" y="143433"/>
                  </a:lnTo>
                  <a:lnTo>
                    <a:pt x="71716" y="215138"/>
                  </a:lnTo>
                  <a:lnTo>
                    <a:pt x="71716" y="358571"/>
                  </a:lnTo>
                  <a:lnTo>
                    <a:pt x="143433" y="358571"/>
                  </a:lnTo>
                  <a:lnTo>
                    <a:pt x="215150" y="358571"/>
                  </a:lnTo>
                  <a:lnTo>
                    <a:pt x="215150" y="286854"/>
                  </a:lnTo>
                  <a:lnTo>
                    <a:pt x="143433" y="286854"/>
                  </a:lnTo>
                  <a:lnTo>
                    <a:pt x="143433" y="215150"/>
                  </a:lnTo>
                  <a:lnTo>
                    <a:pt x="215150" y="215150"/>
                  </a:lnTo>
                  <a:lnTo>
                    <a:pt x="286867" y="215150"/>
                  </a:lnTo>
                  <a:lnTo>
                    <a:pt x="286867" y="286854"/>
                  </a:lnTo>
                  <a:lnTo>
                    <a:pt x="358571" y="286854"/>
                  </a:lnTo>
                  <a:lnTo>
                    <a:pt x="358571" y="215150"/>
                  </a:lnTo>
                  <a:lnTo>
                    <a:pt x="430288" y="215150"/>
                  </a:lnTo>
                  <a:lnTo>
                    <a:pt x="430288" y="143433"/>
                  </a:lnTo>
                  <a:close/>
                </a:path>
                <a:path w="502284" h="2366645">
                  <a:moveTo>
                    <a:pt x="430288" y="0"/>
                  </a:moveTo>
                  <a:lnTo>
                    <a:pt x="358571" y="0"/>
                  </a:lnTo>
                  <a:lnTo>
                    <a:pt x="358571" y="71716"/>
                  </a:lnTo>
                  <a:lnTo>
                    <a:pt x="430288" y="71716"/>
                  </a:lnTo>
                  <a:lnTo>
                    <a:pt x="430288" y="0"/>
                  </a:lnTo>
                  <a:close/>
                </a:path>
                <a:path w="502284" h="2366645">
                  <a:moveTo>
                    <a:pt x="502005" y="1649425"/>
                  </a:moveTo>
                  <a:lnTo>
                    <a:pt x="430288" y="1649425"/>
                  </a:lnTo>
                  <a:lnTo>
                    <a:pt x="430288" y="1792859"/>
                  </a:lnTo>
                  <a:lnTo>
                    <a:pt x="358571" y="1792859"/>
                  </a:lnTo>
                  <a:lnTo>
                    <a:pt x="358571" y="1864575"/>
                  </a:lnTo>
                  <a:lnTo>
                    <a:pt x="358571" y="2007997"/>
                  </a:lnTo>
                  <a:lnTo>
                    <a:pt x="286867" y="2007997"/>
                  </a:lnTo>
                  <a:lnTo>
                    <a:pt x="286867" y="1936292"/>
                  </a:lnTo>
                  <a:lnTo>
                    <a:pt x="215150" y="1936292"/>
                  </a:lnTo>
                  <a:lnTo>
                    <a:pt x="215150" y="1864575"/>
                  </a:lnTo>
                  <a:lnTo>
                    <a:pt x="215150" y="1721142"/>
                  </a:lnTo>
                  <a:lnTo>
                    <a:pt x="143433" y="1721142"/>
                  </a:lnTo>
                  <a:lnTo>
                    <a:pt x="143433" y="1792859"/>
                  </a:lnTo>
                  <a:lnTo>
                    <a:pt x="71716" y="1792859"/>
                  </a:lnTo>
                  <a:lnTo>
                    <a:pt x="71716" y="1721142"/>
                  </a:lnTo>
                  <a:lnTo>
                    <a:pt x="0" y="1721142"/>
                  </a:lnTo>
                  <a:lnTo>
                    <a:pt x="0" y="1864575"/>
                  </a:lnTo>
                  <a:lnTo>
                    <a:pt x="71716" y="1864575"/>
                  </a:lnTo>
                  <a:lnTo>
                    <a:pt x="143433" y="1864575"/>
                  </a:lnTo>
                  <a:lnTo>
                    <a:pt x="143433" y="2008009"/>
                  </a:lnTo>
                  <a:lnTo>
                    <a:pt x="215150" y="2008009"/>
                  </a:lnTo>
                  <a:lnTo>
                    <a:pt x="286867" y="2008009"/>
                  </a:lnTo>
                  <a:lnTo>
                    <a:pt x="286867" y="2079713"/>
                  </a:lnTo>
                  <a:lnTo>
                    <a:pt x="358571" y="2079713"/>
                  </a:lnTo>
                  <a:lnTo>
                    <a:pt x="358571" y="2008009"/>
                  </a:lnTo>
                  <a:lnTo>
                    <a:pt x="430288" y="2008009"/>
                  </a:lnTo>
                  <a:lnTo>
                    <a:pt x="430288" y="2079713"/>
                  </a:lnTo>
                  <a:lnTo>
                    <a:pt x="502005" y="2079713"/>
                  </a:lnTo>
                  <a:lnTo>
                    <a:pt x="502005" y="1864575"/>
                  </a:lnTo>
                  <a:lnTo>
                    <a:pt x="502005" y="1649425"/>
                  </a:lnTo>
                  <a:close/>
                </a:path>
                <a:path w="502284" h="2366645">
                  <a:moveTo>
                    <a:pt x="502005" y="1434287"/>
                  </a:moveTo>
                  <a:lnTo>
                    <a:pt x="430288" y="1434287"/>
                  </a:lnTo>
                  <a:lnTo>
                    <a:pt x="430288" y="1506004"/>
                  </a:lnTo>
                  <a:lnTo>
                    <a:pt x="502005" y="1506004"/>
                  </a:lnTo>
                  <a:lnTo>
                    <a:pt x="502005" y="1434287"/>
                  </a:lnTo>
                  <a:close/>
                </a:path>
                <a:path w="502284" h="2366645">
                  <a:moveTo>
                    <a:pt x="502005" y="1147432"/>
                  </a:moveTo>
                  <a:lnTo>
                    <a:pt x="430288" y="1147432"/>
                  </a:lnTo>
                  <a:lnTo>
                    <a:pt x="358571" y="1147432"/>
                  </a:lnTo>
                  <a:lnTo>
                    <a:pt x="358571" y="1075715"/>
                  </a:lnTo>
                  <a:lnTo>
                    <a:pt x="286867" y="1075715"/>
                  </a:lnTo>
                  <a:lnTo>
                    <a:pt x="286867" y="1003998"/>
                  </a:lnTo>
                  <a:lnTo>
                    <a:pt x="215150" y="1003998"/>
                  </a:lnTo>
                  <a:lnTo>
                    <a:pt x="215150" y="932281"/>
                  </a:lnTo>
                  <a:lnTo>
                    <a:pt x="143433" y="932281"/>
                  </a:lnTo>
                  <a:lnTo>
                    <a:pt x="71716" y="932281"/>
                  </a:lnTo>
                  <a:lnTo>
                    <a:pt x="71716" y="1003998"/>
                  </a:lnTo>
                  <a:lnTo>
                    <a:pt x="143433" y="1003998"/>
                  </a:lnTo>
                  <a:lnTo>
                    <a:pt x="143433" y="1075715"/>
                  </a:lnTo>
                  <a:lnTo>
                    <a:pt x="215150" y="1075715"/>
                  </a:lnTo>
                  <a:lnTo>
                    <a:pt x="215150" y="1147432"/>
                  </a:lnTo>
                  <a:lnTo>
                    <a:pt x="286867" y="1147432"/>
                  </a:lnTo>
                  <a:lnTo>
                    <a:pt x="286867" y="1219136"/>
                  </a:lnTo>
                  <a:lnTo>
                    <a:pt x="215150" y="1219136"/>
                  </a:lnTo>
                  <a:lnTo>
                    <a:pt x="215150" y="1147432"/>
                  </a:lnTo>
                  <a:lnTo>
                    <a:pt x="143433" y="1147432"/>
                  </a:lnTo>
                  <a:lnTo>
                    <a:pt x="143433" y="1219136"/>
                  </a:lnTo>
                  <a:lnTo>
                    <a:pt x="71716" y="1219136"/>
                  </a:lnTo>
                  <a:lnTo>
                    <a:pt x="71716" y="1290853"/>
                  </a:lnTo>
                  <a:lnTo>
                    <a:pt x="143433" y="1290853"/>
                  </a:lnTo>
                  <a:lnTo>
                    <a:pt x="215150" y="1290866"/>
                  </a:lnTo>
                  <a:lnTo>
                    <a:pt x="215150" y="1434287"/>
                  </a:lnTo>
                  <a:lnTo>
                    <a:pt x="286867" y="1434287"/>
                  </a:lnTo>
                  <a:lnTo>
                    <a:pt x="286867" y="1577708"/>
                  </a:lnTo>
                  <a:lnTo>
                    <a:pt x="286867" y="1649425"/>
                  </a:lnTo>
                  <a:lnTo>
                    <a:pt x="358571" y="1649425"/>
                  </a:lnTo>
                  <a:lnTo>
                    <a:pt x="358571" y="1577708"/>
                  </a:lnTo>
                  <a:lnTo>
                    <a:pt x="430288" y="1577708"/>
                  </a:lnTo>
                  <a:lnTo>
                    <a:pt x="430288" y="1506004"/>
                  </a:lnTo>
                  <a:lnTo>
                    <a:pt x="358571" y="1506004"/>
                  </a:lnTo>
                  <a:lnTo>
                    <a:pt x="358571" y="1434287"/>
                  </a:lnTo>
                  <a:lnTo>
                    <a:pt x="430288" y="1434287"/>
                  </a:lnTo>
                  <a:lnTo>
                    <a:pt x="430288" y="1362570"/>
                  </a:lnTo>
                  <a:lnTo>
                    <a:pt x="358571" y="1362570"/>
                  </a:lnTo>
                  <a:lnTo>
                    <a:pt x="286867" y="1362570"/>
                  </a:lnTo>
                  <a:lnTo>
                    <a:pt x="286867" y="1219149"/>
                  </a:lnTo>
                  <a:lnTo>
                    <a:pt x="358571" y="1219149"/>
                  </a:lnTo>
                  <a:lnTo>
                    <a:pt x="358571" y="1290866"/>
                  </a:lnTo>
                  <a:lnTo>
                    <a:pt x="430288" y="1290866"/>
                  </a:lnTo>
                  <a:lnTo>
                    <a:pt x="502005" y="1290866"/>
                  </a:lnTo>
                  <a:lnTo>
                    <a:pt x="502005" y="1147432"/>
                  </a:lnTo>
                  <a:close/>
                </a:path>
                <a:path w="502284" h="2366645">
                  <a:moveTo>
                    <a:pt x="502005" y="860577"/>
                  </a:moveTo>
                  <a:lnTo>
                    <a:pt x="430288" y="860577"/>
                  </a:lnTo>
                  <a:lnTo>
                    <a:pt x="430288" y="788860"/>
                  </a:lnTo>
                  <a:lnTo>
                    <a:pt x="358571" y="788860"/>
                  </a:lnTo>
                  <a:lnTo>
                    <a:pt x="358571" y="860577"/>
                  </a:lnTo>
                  <a:lnTo>
                    <a:pt x="286867" y="860577"/>
                  </a:lnTo>
                  <a:lnTo>
                    <a:pt x="286867" y="932281"/>
                  </a:lnTo>
                  <a:lnTo>
                    <a:pt x="358571" y="932281"/>
                  </a:lnTo>
                  <a:lnTo>
                    <a:pt x="358571" y="1003998"/>
                  </a:lnTo>
                  <a:lnTo>
                    <a:pt x="430288" y="1003998"/>
                  </a:lnTo>
                  <a:lnTo>
                    <a:pt x="430288" y="1075715"/>
                  </a:lnTo>
                  <a:lnTo>
                    <a:pt x="502005" y="1075715"/>
                  </a:lnTo>
                  <a:lnTo>
                    <a:pt x="502005" y="860577"/>
                  </a:lnTo>
                  <a:close/>
                </a:path>
                <a:path w="502284" h="2366645">
                  <a:moveTo>
                    <a:pt x="502005" y="717143"/>
                  </a:moveTo>
                  <a:lnTo>
                    <a:pt x="430288" y="717143"/>
                  </a:lnTo>
                  <a:lnTo>
                    <a:pt x="430288" y="788860"/>
                  </a:lnTo>
                  <a:lnTo>
                    <a:pt x="502005" y="788860"/>
                  </a:lnTo>
                  <a:lnTo>
                    <a:pt x="502005" y="717143"/>
                  </a:lnTo>
                  <a:close/>
                </a:path>
                <a:path w="502284" h="2366645">
                  <a:moveTo>
                    <a:pt x="502005" y="573709"/>
                  </a:moveTo>
                  <a:lnTo>
                    <a:pt x="430288" y="573709"/>
                  </a:lnTo>
                  <a:lnTo>
                    <a:pt x="358571" y="573709"/>
                  </a:lnTo>
                  <a:lnTo>
                    <a:pt x="286867" y="573709"/>
                  </a:lnTo>
                  <a:lnTo>
                    <a:pt x="286867" y="645426"/>
                  </a:lnTo>
                  <a:lnTo>
                    <a:pt x="358571" y="645426"/>
                  </a:lnTo>
                  <a:lnTo>
                    <a:pt x="358571" y="717143"/>
                  </a:lnTo>
                  <a:lnTo>
                    <a:pt x="430288" y="717143"/>
                  </a:lnTo>
                  <a:lnTo>
                    <a:pt x="430288" y="645426"/>
                  </a:lnTo>
                  <a:lnTo>
                    <a:pt x="502005" y="645426"/>
                  </a:lnTo>
                  <a:lnTo>
                    <a:pt x="502005" y="573709"/>
                  </a:lnTo>
                  <a:close/>
                </a:path>
                <a:path w="502284" h="2366645">
                  <a:moveTo>
                    <a:pt x="502005" y="430276"/>
                  </a:moveTo>
                  <a:lnTo>
                    <a:pt x="430288" y="430276"/>
                  </a:lnTo>
                  <a:lnTo>
                    <a:pt x="430288" y="501992"/>
                  </a:lnTo>
                  <a:lnTo>
                    <a:pt x="502005" y="501992"/>
                  </a:lnTo>
                  <a:lnTo>
                    <a:pt x="502005" y="430276"/>
                  </a:lnTo>
                  <a:close/>
                </a:path>
                <a:path w="502284" h="2366645">
                  <a:moveTo>
                    <a:pt x="502005" y="71716"/>
                  </a:moveTo>
                  <a:lnTo>
                    <a:pt x="430288" y="71716"/>
                  </a:lnTo>
                  <a:lnTo>
                    <a:pt x="430288" y="143433"/>
                  </a:lnTo>
                  <a:lnTo>
                    <a:pt x="502005" y="143433"/>
                  </a:lnTo>
                  <a:lnTo>
                    <a:pt x="502005" y="717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334316" y="5438539"/>
              <a:ext cx="574040" cy="2366645"/>
            </a:xfrm>
            <a:custGeom>
              <a:avLst/>
              <a:gdLst/>
              <a:ahLst/>
              <a:cxnLst/>
              <a:rect l="l" t="t" r="r" b="b"/>
              <a:pathLst>
                <a:path w="574040" h="2366645">
                  <a:moveTo>
                    <a:pt x="71716" y="2294852"/>
                  </a:moveTo>
                  <a:lnTo>
                    <a:pt x="0" y="2294852"/>
                  </a:lnTo>
                  <a:lnTo>
                    <a:pt x="0" y="2366568"/>
                  </a:lnTo>
                  <a:lnTo>
                    <a:pt x="71716" y="2366568"/>
                  </a:lnTo>
                  <a:lnTo>
                    <a:pt x="71716" y="2294852"/>
                  </a:lnTo>
                  <a:close/>
                </a:path>
                <a:path w="574040" h="2366645">
                  <a:moveTo>
                    <a:pt x="143433" y="860577"/>
                  </a:moveTo>
                  <a:lnTo>
                    <a:pt x="71716" y="860577"/>
                  </a:lnTo>
                  <a:lnTo>
                    <a:pt x="71716" y="932281"/>
                  </a:lnTo>
                  <a:lnTo>
                    <a:pt x="143433" y="932281"/>
                  </a:lnTo>
                  <a:lnTo>
                    <a:pt x="143433" y="860577"/>
                  </a:lnTo>
                  <a:close/>
                </a:path>
                <a:path w="574040" h="2366645">
                  <a:moveTo>
                    <a:pt x="143433" y="717143"/>
                  </a:moveTo>
                  <a:lnTo>
                    <a:pt x="71716" y="717143"/>
                  </a:lnTo>
                  <a:lnTo>
                    <a:pt x="71716" y="788860"/>
                  </a:lnTo>
                  <a:lnTo>
                    <a:pt x="143433" y="788860"/>
                  </a:lnTo>
                  <a:lnTo>
                    <a:pt x="143433" y="717143"/>
                  </a:lnTo>
                  <a:close/>
                </a:path>
                <a:path w="574040" h="2366645">
                  <a:moveTo>
                    <a:pt x="215150" y="1864575"/>
                  </a:moveTo>
                  <a:lnTo>
                    <a:pt x="143433" y="1864575"/>
                  </a:lnTo>
                  <a:lnTo>
                    <a:pt x="143433" y="1936292"/>
                  </a:lnTo>
                  <a:lnTo>
                    <a:pt x="215150" y="1936292"/>
                  </a:lnTo>
                  <a:lnTo>
                    <a:pt x="215150" y="1864575"/>
                  </a:lnTo>
                  <a:close/>
                </a:path>
                <a:path w="574040" h="2366645">
                  <a:moveTo>
                    <a:pt x="286867" y="2294852"/>
                  </a:moveTo>
                  <a:lnTo>
                    <a:pt x="215150" y="2294852"/>
                  </a:lnTo>
                  <a:lnTo>
                    <a:pt x="143433" y="2294852"/>
                  </a:lnTo>
                  <a:lnTo>
                    <a:pt x="143433" y="2366568"/>
                  </a:lnTo>
                  <a:lnTo>
                    <a:pt x="215150" y="2366568"/>
                  </a:lnTo>
                  <a:lnTo>
                    <a:pt x="286867" y="2366568"/>
                  </a:lnTo>
                  <a:lnTo>
                    <a:pt x="286867" y="2294852"/>
                  </a:lnTo>
                  <a:close/>
                </a:path>
                <a:path w="574040" h="2366645">
                  <a:moveTo>
                    <a:pt x="430288" y="1003998"/>
                  </a:moveTo>
                  <a:lnTo>
                    <a:pt x="358584" y="1003998"/>
                  </a:lnTo>
                  <a:lnTo>
                    <a:pt x="286867" y="1003998"/>
                  </a:lnTo>
                  <a:lnTo>
                    <a:pt x="286867" y="1075715"/>
                  </a:lnTo>
                  <a:lnTo>
                    <a:pt x="358571" y="1075715"/>
                  </a:lnTo>
                  <a:lnTo>
                    <a:pt x="430288" y="1075715"/>
                  </a:lnTo>
                  <a:lnTo>
                    <a:pt x="430288" y="1003998"/>
                  </a:lnTo>
                  <a:close/>
                </a:path>
                <a:path w="574040" h="2366645">
                  <a:moveTo>
                    <a:pt x="501992" y="2223135"/>
                  </a:moveTo>
                  <a:lnTo>
                    <a:pt x="430288" y="2223135"/>
                  </a:lnTo>
                  <a:lnTo>
                    <a:pt x="358584" y="2223135"/>
                  </a:lnTo>
                  <a:lnTo>
                    <a:pt x="286867" y="2223135"/>
                  </a:lnTo>
                  <a:lnTo>
                    <a:pt x="286867" y="2294852"/>
                  </a:lnTo>
                  <a:lnTo>
                    <a:pt x="358571" y="2294852"/>
                  </a:lnTo>
                  <a:lnTo>
                    <a:pt x="430288" y="2294852"/>
                  </a:lnTo>
                  <a:lnTo>
                    <a:pt x="501992" y="2294852"/>
                  </a:lnTo>
                  <a:lnTo>
                    <a:pt x="501992" y="2223135"/>
                  </a:lnTo>
                  <a:close/>
                </a:path>
                <a:path w="574040" h="2366645">
                  <a:moveTo>
                    <a:pt x="501992" y="1075715"/>
                  </a:moveTo>
                  <a:lnTo>
                    <a:pt x="430288" y="1075715"/>
                  </a:lnTo>
                  <a:lnTo>
                    <a:pt x="430288" y="1147432"/>
                  </a:lnTo>
                  <a:lnTo>
                    <a:pt x="501992" y="1147432"/>
                  </a:lnTo>
                  <a:lnTo>
                    <a:pt x="501992" y="1075715"/>
                  </a:lnTo>
                  <a:close/>
                </a:path>
                <a:path w="574040" h="2366645">
                  <a:moveTo>
                    <a:pt x="501992" y="143433"/>
                  </a:moveTo>
                  <a:lnTo>
                    <a:pt x="430288" y="143433"/>
                  </a:lnTo>
                  <a:lnTo>
                    <a:pt x="358584" y="143433"/>
                  </a:lnTo>
                  <a:lnTo>
                    <a:pt x="286867" y="143433"/>
                  </a:lnTo>
                  <a:lnTo>
                    <a:pt x="286867" y="215138"/>
                  </a:lnTo>
                  <a:lnTo>
                    <a:pt x="286867" y="358571"/>
                  </a:lnTo>
                  <a:lnTo>
                    <a:pt x="358571" y="358571"/>
                  </a:lnTo>
                  <a:lnTo>
                    <a:pt x="430288" y="358571"/>
                  </a:lnTo>
                  <a:lnTo>
                    <a:pt x="501992" y="358571"/>
                  </a:lnTo>
                  <a:lnTo>
                    <a:pt x="501992" y="215150"/>
                  </a:lnTo>
                  <a:lnTo>
                    <a:pt x="501992" y="143433"/>
                  </a:lnTo>
                  <a:close/>
                </a:path>
                <a:path w="574040" h="2366645">
                  <a:moveTo>
                    <a:pt x="573709" y="1577708"/>
                  </a:moveTo>
                  <a:lnTo>
                    <a:pt x="501992" y="1577708"/>
                  </a:lnTo>
                  <a:lnTo>
                    <a:pt x="501992" y="1649425"/>
                  </a:lnTo>
                  <a:lnTo>
                    <a:pt x="573709" y="1649425"/>
                  </a:lnTo>
                  <a:lnTo>
                    <a:pt x="573709" y="1577708"/>
                  </a:lnTo>
                  <a:close/>
                </a:path>
                <a:path w="574040" h="2366645">
                  <a:moveTo>
                    <a:pt x="573709" y="1219136"/>
                  </a:moveTo>
                  <a:lnTo>
                    <a:pt x="501992" y="1219136"/>
                  </a:lnTo>
                  <a:lnTo>
                    <a:pt x="430288" y="1219136"/>
                  </a:lnTo>
                  <a:lnTo>
                    <a:pt x="430288" y="1290853"/>
                  </a:lnTo>
                  <a:lnTo>
                    <a:pt x="430288" y="1362570"/>
                  </a:lnTo>
                  <a:lnTo>
                    <a:pt x="358584" y="1362570"/>
                  </a:lnTo>
                  <a:lnTo>
                    <a:pt x="358584" y="1290853"/>
                  </a:lnTo>
                  <a:lnTo>
                    <a:pt x="430288" y="1290853"/>
                  </a:lnTo>
                  <a:lnTo>
                    <a:pt x="430288" y="1219136"/>
                  </a:lnTo>
                  <a:lnTo>
                    <a:pt x="358584" y="1219136"/>
                  </a:lnTo>
                  <a:lnTo>
                    <a:pt x="358584" y="1147432"/>
                  </a:lnTo>
                  <a:lnTo>
                    <a:pt x="358571" y="1219149"/>
                  </a:lnTo>
                  <a:lnTo>
                    <a:pt x="358571" y="1290853"/>
                  </a:lnTo>
                  <a:lnTo>
                    <a:pt x="286867" y="1290853"/>
                  </a:lnTo>
                  <a:lnTo>
                    <a:pt x="286867" y="1219149"/>
                  </a:lnTo>
                  <a:lnTo>
                    <a:pt x="358571" y="1219149"/>
                  </a:lnTo>
                  <a:lnTo>
                    <a:pt x="358571" y="1147432"/>
                  </a:lnTo>
                  <a:lnTo>
                    <a:pt x="286867" y="1147432"/>
                  </a:lnTo>
                  <a:lnTo>
                    <a:pt x="286867" y="1075715"/>
                  </a:lnTo>
                  <a:lnTo>
                    <a:pt x="215150" y="1075715"/>
                  </a:lnTo>
                  <a:lnTo>
                    <a:pt x="215150" y="1147432"/>
                  </a:lnTo>
                  <a:lnTo>
                    <a:pt x="215150" y="1219136"/>
                  </a:lnTo>
                  <a:lnTo>
                    <a:pt x="143433" y="1219136"/>
                  </a:lnTo>
                  <a:lnTo>
                    <a:pt x="143433" y="1147432"/>
                  </a:lnTo>
                  <a:lnTo>
                    <a:pt x="215150" y="1147432"/>
                  </a:lnTo>
                  <a:lnTo>
                    <a:pt x="215150" y="1075715"/>
                  </a:lnTo>
                  <a:lnTo>
                    <a:pt x="215150" y="932281"/>
                  </a:lnTo>
                  <a:lnTo>
                    <a:pt x="143433" y="932281"/>
                  </a:lnTo>
                  <a:lnTo>
                    <a:pt x="143433" y="1003998"/>
                  </a:lnTo>
                  <a:lnTo>
                    <a:pt x="71716" y="1003998"/>
                  </a:lnTo>
                  <a:lnTo>
                    <a:pt x="71716" y="1290866"/>
                  </a:lnTo>
                  <a:lnTo>
                    <a:pt x="143433" y="1290866"/>
                  </a:lnTo>
                  <a:lnTo>
                    <a:pt x="143433" y="1362570"/>
                  </a:lnTo>
                  <a:lnTo>
                    <a:pt x="215150" y="1362570"/>
                  </a:lnTo>
                  <a:lnTo>
                    <a:pt x="215150" y="1434299"/>
                  </a:lnTo>
                  <a:lnTo>
                    <a:pt x="286867" y="1434299"/>
                  </a:lnTo>
                  <a:lnTo>
                    <a:pt x="286867" y="1506004"/>
                  </a:lnTo>
                  <a:lnTo>
                    <a:pt x="358571" y="1506004"/>
                  </a:lnTo>
                  <a:lnTo>
                    <a:pt x="358571" y="1577708"/>
                  </a:lnTo>
                  <a:lnTo>
                    <a:pt x="358571" y="1721142"/>
                  </a:lnTo>
                  <a:lnTo>
                    <a:pt x="286867" y="1721142"/>
                  </a:lnTo>
                  <a:lnTo>
                    <a:pt x="215150" y="1721142"/>
                  </a:lnTo>
                  <a:lnTo>
                    <a:pt x="215150" y="1649425"/>
                  </a:lnTo>
                  <a:lnTo>
                    <a:pt x="143433" y="1649425"/>
                  </a:lnTo>
                  <a:lnTo>
                    <a:pt x="143433" y="1577708"/>
                  </a:lnTo>
                  <a:lnTo>
                    <a:pt x="215150" y="1577708"/>
                  </a:lnTo>
                  <a:lnTo>
                    <a:pt x="215150" y="1506004"/>
                  </a:lnTo>
                  <a:lnTo>
                    <a:pt x="143433" y="1506004"/>
                  </a:lnTo>
                  <a:lnTo>
                    <a:pt x="143433" y="1362570"/>
                  </a:lnTo>
                  <a:lnTo>
                    <a:pt x="71716" y="1362570"/>
                  </a:lnTo>
                  <a:lnTo>
                    <a:pt x="71716" y="1577708"/>
                  </a:lnTo>
                  <a:lnTo>
                    <a:pt x="71716" y="1792859"/>
                  </a:lnTo>
                  <a:lnTo>
                    <a:pt x="143433" y="1792859"/>
                  </a:lnTo>
                  <a:lnTo>
                    <a:pt x="215150" y="1792859"/>
                  </a:lnTo>
                  <a:lnTo>
                    <a:pt x="286867" y="1792859"/>
                  </a:lnTo>
                  <a:lnTo>
                    <a:pt x="286867" y="1864575"/>
                  </a:lnTo>
                  <a:lnTo>
                    <a:pt x="286867" y="2007997"/>
                  </a:lnTo>
                  <a:lnTo>
                    <a:pt x="286867" y="2079713"/>
                  </a:lnTo>
                  <a:lnTo>
                    <a:pt x="286867" y="2151418"/>
                  </a:lnTo>
                  <a:lnTo>
                    <a:pt x="215150" y="2151418"/>
                  </a:lnTo>
                  <a:lnTo>
                    <a:pt x="143433" y="2151418"/>
                  </a:lnTo>
                  <a:lnTo>
                    <a:pt x="143433" y="2079713"/>
                  </a:lnTo>
                  <a:lnTo>
                    <a:pt x="215150" y="2079713"/>
                  </a:lnTo>
                  <a:lnTo>
                    <a:pt x="286867" y="2079713"/>
                  </a:lnTo>
                  <a:lnTo>
                    <a:pt x="286867" y="2007997"/>
                  </a:lnTo>
                  <a:lnTo>
                    <a:pt x="215150" y="2007997"/>
                  </a:lnTo>
                  <a:lnTo>
                    <a:pt x="143433" y="2007997"/>
                  </a:lnTo>
                  <a:lnTo>
                    <a:pt x="71716" y="2007997"/>
                  </a:lnTo>
                  <a:lnTo>
                    <a:pt x="71716" y="1864575"/>
                  </a:lnTo>
                  <a:lnTo>
                    <a:pt x="0" y="1864575"/>
                  </a:lnTo>
                  <a:lnTo>
                    <a:pt x="0" y="2079713"/>
                  </a:lnTo>
                  <a:lnTo>
                    <a:pt x="71716" y="2079713"/>
                  </a:lnTo>
                  <a:lnTo>
                    <a:pt x="71716" y="2151418"/>
                  </a:lnTo>
                  <a:lnTo>
                    <a:pt x="0" y="2151418"/>
                  </a:lnTo>
                  <a:lnTo>
                    <a:pt x="0" y="2223135"/>
                  </a:lnTo>
                  <a:lnTo>
                    <a:pt x="71716" y="2223135"/>
                  </a:lnTo>
                  <a:lnTo>
                    <a:pt x="71716" y="2294852"/>
                  </a:lnTo>
                  <a:lnTo>
                    <a:pt x="143433" y="2294852"/>
                  </a:lnTo>
                  <a:lnTo>
                    <a:pt x="143433" y="2223135"/>
                  </a:lnTo>
                  <a:lnTo>
                    <a:pt x="215150" y="2223135"/>
                  </a:lnTo>
                  <a:lnTo>
                    <a:pt x="286867" y="2223135"/>
                  </a:lnTo>
                  <a:lnTo>
                    <a:pt x="286867" y="2151430"/>
                  </a:lnTo>
                  <a:lnTo>
                    <a:pt x="358571" y="2151430"/>
                  </a:lnTo>
                  <a:lnTo>
                    <a:pt x="430288" y="2151430"/>
                  </a:lnTo>
                  <a:lnTo>
                    <a:pt x="501992" y="2151418"/>
                  </a:lnTo>
                  <a:lnTo>
                    <a:pt x="501992" y="2079713"/>
                  </a:lnTo>
                  <a:lnTo>
                    <a:pt x="430288" y="2079713"/>
                  </a:lnTo>
                  <a:lnTo>
                    <a:pt x="430288" y="2008009"/>
                  </a:lnTo>
                  <a:lnTo>
                    <a:pt x="501992" y="2008009"/>
                  </a:lnTo>
                  <a:lnTo>
                    <a:pt x="501992" y="1864575"/>
                  </a:lnTo>
                  <a:lnTo>
                    <a:pt x="501992" y="1792859"/>
                  </a:lnTo>
                  <a:lnTo>
                    <a:pt x="430288" y="1792859"/>
                  </a:lnTo>
                  <a:lnTo>
                    <a:pt x="430288" y="1864575"/>
                  </a:lnTo>
                  <a:lnTo>
                    <a:pt x="430288" y="1936292"/>
                  </a:lnTo>
                  <a:lnTo>
                    <a:pt x="358584" y="1936292"/>
                  </a:lnTo>
                  <a:lnTo>
                    <a:pt x="358584" y="1864575"/>
                  </a:lnTo>
                  <a:lnTo>
                    <a:pt x="358584" y="1721142"/>
                  </a:lnTo>
                  <a:lnTo>
                    <a:pt x="430288" y="1721142"/>
                  </a:lnTo>
                  <a:lnTo>
                    <a:pt x="501992" y="1721142"/>
                  </a:lnTo>
                  <a:lnTo>
                    <a:pt x="501992" y="1649425"/>
                  </a:lnTo>
                  <a:lnTo>
                    <a:pt x="430288" y="1649425"/>
                  </a:lnTo>
                  <a:lnTo>
                    <a:pt x="430288" y="1577708"/>
                  </a:lnTo>
                  <a:lnTo>
                    <a:pt x="430288" y="1434287"/>
                  </a:lnTo>
                  <a:lnTo>
                    <a:pt x="501992" y="1434287"/>
                  </a:lnTo>
                  <a:lnTo>
                    <a:pt x="501992" y="1362570"/>
                  </a:lnTo>
                  <a:lnTo>
                    <a:pt x="573709" y="1362570"/>
                  </a:lnTo>
                  <a:lnTo>
                    <a:pt x="573709" y="1219136"/>
                  </a:lnTo>
                  <a:close/>
                </a:path>
                <a:path w="574040" h="2366645">
                  <a:moveTo>
                    <a:pt x="573709" y="645426"/>
                  </a:moveTo>
                  <a:lnTo>
                    <a:pt x="501992" y="645426"/>
                  </a:lnTo>
                  <a:lnTo>
                    <a:pt x="501992" y="573709"/>
                  </a:lnTo>
                  <a:lnTo>
                    <a:pt x="430288" y="573709"/>
                  </a:lnTo>
                  <a:lnTo>
                    <a:pt x="430288" y="717143"/>
                  </a:lnTo>
                  <a:lnTo>
                    <a:pt x="430288" y="788860"/>
                  </a:lnTo>
                  <a:lnTo>
                    <a:pt x="358584" y="788860"/>
                  </a:lnTo>
                  <a:lnTo>
                    <a:pt x="358584" y="717143"/>
                  </a:lnTo>
                  <a:lnTo>
                    <a:pt x="430288" y="717143"/>
                  </a:lnTo>
                  <a:lnTo>
                    <a:pt x="430288" y="573709"/>
                  </a:lnTo>
                  <a:lnTo>
                    <a:pt x="143433" y="573709"/>
                  </a:lnTo>
                  <a:lnTo>
                    <a:pt x="143433" y="717143"/>
                  </a:lnTo>
                  <a:lnTo>
                    <a:pt x="215150" y="717143"/>
                  </a:lnTo>
                  <a:lnTo>
                    <a:pt x="286867" y="717143"/>
                  </a:lnTo>
                  <a:lnTo>
                    <a:pt x="286867" y="645426"/>
                  </a:lnTo>
                  <a:lnTo>
                    <a:pt x="358571" y="645426"/>
                  </a:lnTo>
                  <a:lnTo>
                    <a:pt x="358571" y="717143"/>
                  </a:lnTo>
                  <a:lnTo>
                    <a:pt x="286867" y="717143"/>
                  </a:lnTo>
                  <a:lnTo>
                    <a:pt x="286867" y="932281"/>
                  </a:lnTo>
                  <a:lnTo>
                    <a:pt x="358571" y="932281"/>
                  </a:lnTo>
                  <a:lnTo>
                    <a:pt x="430288" y="932281"/>
                  </a:lnTo>
                  <a:lnTo>
                    <a:pt x="430288" y="860577"/>
                  </a:lnTo>
                  <a:lnTo>
                    <a:pt x="501992" y="860577"/>
                  </a:lnTo>
                  <a:lnTo>
                    <a:pt x="501992" y="932281"/>
                  </a:lnTo>
                  <a:lnTo>
                    <a:pt x="430288" y="932281"/>
                  </a:lnTo>
                  <a:lnTo>
                    <a:pt x="430288" y="1003998"/>
                  </a:lnTo>
                  <a:lnTo>
                    <a:pt x="501992" y="1003998"/>
                  </a:lnTo>
                  <a:lnTo>
                    <a:pt x="501992" y="1075715"/>
                  </a:lnTo>
                  <a:lnTo>
                    <a:pt x="573709" y="1075715"/>
                  </a:lnTo>
                  <a:lnTo>
                    <a:pt x="573709" y="645426"/>
                  </a:lnTo>
                  <a:close/>
                </a:path>
                <a:path w="574040" h="2366645">
                  <a:moveTo>
                    <a:pt x="573709" y="0"/>
                  </a:moveTo>
                  <a:lnTo>
                    <a:pt x="573709" y="0"/>
                  </a:lnTo>
                  <a:lnTo>
                    <a:pt x="143433" y="0"/>
                  </a:lnTo>
                  <a:lnTo>
                    <a:pt x="143433" y="215138"/>
                  </a:lnTo>
                  <a:lnTo>
                    <a:pt x="143433" y="501992"/>
                  </a:lnTo>
                  <a:lnTo>
                    <a:pt x="215150" y="501992"/>
                  </a:lnTo>
                  <a:lnTo>
                    <a:pt x="573709" y="501992"/>
                  </a:lnTo>
                  <a:lnTo>
                    <a:pt x="573709" y="430276"/>
                  </a:lnTo>
                  <a:lnTo>
                    <a:pt x="215150" y="430276"/>
                  </a:lnTo>
                  <a:lnTo>
                    <a:pt x="215150" y="215150"/>
                  </a:lnTo>
                  <a:lnTo>
                    <a:pt x="215150" y="71716"/>
                  </a:lnTo>
                  <a:lnTo>
                    <a:pt x="286867" y="71716"/>
                  </a:lnTo>
                  <a:lnTo>
                    <a:pt x="573709" y="71716"/>
                  </a:lnTo>
                  <a:lnTo>
                    <a:pt x="5737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836309" y="5438539"/>
              <a:ext cx="143510" cy="2366645"/>
            </a:xfrm>
            <a:custGeom>
              <a:avLst/>
              <a:gdLst/>
              <a:ahLst/>
              <a:cxnLst/>
              <a:rect l="l" t="t" r="r" b="b"/>
              <a:pathLst>
                <a:path w="143509" h="2366645">
                  <a:moveTo>
                    <a:pt x="71716" y="2294852"/>
                  </a:moveTo>
                  <a:lnTo>
                    <a:pt x="0" y="2294852"/>
                  </a:lnTo>
                  <a:lnTo>
                    <a:pt x="0" y="2366568"/>
                  </a:lnTo>
                  <a:lnTo>
                    <a:pt x="71716" y="2366568"/>
                  </a:lnTo>
                  <a:lnTo>
                    <a:pt x="71716" y="2294852"/>
                  </a:lnTo>
                  <a:close/>
                </a:path>
                <a:path w="143509" h="2366645">
                  <a:moveTo>
                    <a:pt x="71716" y="1577708"/>
                  </a:moveTo>
                  <a:lnTo>
                    <a:pt x="0" y="1577708"/>
                  </a:lnTo>
                  <a:lnTo>
                    <a:pt x="0" y="1649425"/>
                  </a:lnTo>
                  <a:lnTo>
                    <a:pt x="71716" y="1649425"/>
                  </a:lnTo>
                  <a:lnTo>
                    <a:pt x="71716" y="1577708"/>
                  </a:lnTo>
                  <a:close/>
                </a:path>
                <a:path w="143509" h="2366645">
                  <a:moveTo>
                    <a:pt x="143433" y="1721142"/>
                  </a:moveTo>
                  <a:lnTo>
                    <a:pt x="71716" y="1721142"/>
                  </a:lnTo>
                  <a:lnTo>
                    <a:pt x="0" y="1721142"/>
                  </a:lnTo>
                  <a:lnTo>
                    <a:pt x="0" y="1864575"/>
                  </a:lnTo>
                  <a:lnTo>
                    <a:pt x="0" y="2151430"/>
                  </a:lnTo>
                  <a:lnTo>
                    <a:pt x="71716" y="2151430"/>
                  </a:lnTo>
                  <a:lnTo>
                    <a:pt x="143433" y="2151418"/>
                  </a:lnTo>
                  <a:lnTo>
                    <a:pt x="143433" y="2007997"/>
                  </a:lnTo>
                  <a:lnTo>
                    <a:pt x="71716" y="2007997"/>
                  </a:lnTo>
                  <a:lnTo>
                    <a:pt x="71716" y="1864575"/>
                  </a:lnTo>
                  <a:lnTo>
                    <a:pt x="143433" y="1864575"/>
                  </a:lnTo>
                  <a:lnTo>
                    <a:pt x="143433" y="1721142"/>
                  </a:lnTo>
                  <a:close/>
                </a:path>
                <a:path w="143509" h="2366645">
                  <a:moveTo>
                    <a:pt x="143433" y="1506004"/>
                  </a:moveTo>
                  <a:lnTo>
                    <a:pt x="71716" y="1506004"/>
                  </a:lnTo>
                  <a:lnTo>
                    <a:pt x="71716" y="1577708"/>
                  </a:lnTo>
                  <a:lnTo>
                    <a:pt x="143433" y="1577708"/>
                  </a:lnTo>
                  <a:lnTo>
                    <a:pt x="143433" y="1506004"/>
                  </a:lnTo>
                  <a:close/>
                </a:path>
                <a:path w="143509" h="2366645">
                  <a:moveTo>
                    <a:pt x="143433" y="1147432"/>
                  </a:moveTo>
                  <a:lnTo>
                    <a:pt x="71716" y="1147432"/>
                  </a:lnTo>
                  <a:lnTo>
                    <a:pt x="71716" y="1290866"/>
                  </a:lnTo>
                  <a:lnTo>
                    <a:pt x="143433" y="1290866"/>
                  </a:lnTo>
                  <a:lnTo>
                    <a:pt x="143433" y="1147432"/>
                  </a:lnTo>
                  <a:close/>
                </a:path>
                <a:path w="143509" h="2366645">
                  <a:moveTo>
                    <a:pt x="143433" y="932281"/>
                  </a:moveTo>
                  <a:lnTo>
                    <a:pt x="71716" y="932281"/>
                  </a:lnTo>
                  <a:lnTo>
                    <a:pt x="71716" y="1003998"/>
                  </a:lnTo>
                  <a:lnTo>
                    <a:pt x="143433" y="1003998"/>
                  </a:lnTo>
                  <a:lnTo>
                    <a:pt x="143433" y="932281"/>
                  </a:lnTo>
                  <a:close/>
                </a:path>
                <a:path w="143509" h="2366645">
                  <a:moveTo>
                    <a:pt x="143433" y="645426"/>
                  </a:moveTo>
                  <a:lnTo>
                    <a:pt x="71716" y="645426"/>
                  </a:lnTo>
                  <a:lnTo>
                    <a:pt x="71716" y="717143"/>
                  </a:lnTo>
                  <a:lnTo>
                    <a:pt x="143433" y="717143"/>
                  </a:lnTo>
                  <a:lnTo>
                    <a:pt x="143433" y="645426"/>
                  </a:lnTo>
                  <a:close/>
                </a:path>
                <a:path w="143509" h="2366645">
                  <a:moveTo>
                    <a:pt x="143433" y="0"/>
                  </a:moveTo>
                  <a:lnTo>
                    <a:pt x="71716" y="0"/>
                  </a:lnTo>
                  <a:lnTo>
                    <a:pt x="71716" y="215138"/>
                  </a:lnTo>
                  <a:lnTo>
                    <a:pt x="71716" y="501992"/>
                  </a:lnTo>
                  <a:lnTo>
                    <a:pt x="143433" y="501992"/>
                  </a:lnTo>
                  <a:lnTo>
                    <a:pt x="143433" y="215150"/>
                  </a:lnTo>
                  <a:lnTo>
                    <a:pt x="1434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/>
          <p:nvPr/>
        </p:nvSpPr>
        <p:spPr>
          <a:xfrm>
            <a:off x="14200447" y="0"/>
            <a:ext cx="5904230" cy="8998585"/>
          </a:xfrm>
          <a:custGeom>
            <a:avLst/>
            <a:gdLst/>
            <a:ahLst/>
            <a:cxnLst/>
            <a:rect l="l" t="t" r="r" b="b"/>
            <a:pathLst>
              <a:path w="5904230" h="8998585">
                <a:moveTo>
                  <a:pt x="5903652" y="0"/>
                </a:moveTo>
                <a:lnTo>
                  <a:pt x="0" y="0"/>
                </a:lnTo>
                <a:lnTo>
                  <a:pt x="0" y="8998155"/>
                </a:lnTo>
                <a:lnTo>
                  <a:pt x="5903652" y="8998155"/>
                </a:lnTo>
                <a:lnTo>
                  <a:pt x="59036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65427" y="0"/>
            <a:ext cx="19538950" cy="11308715"/>
            <a:chOff x="565427" y="0"/>
            <a:chExt cx="19538950" cy="11308715"/>
          </a:xfrm>
        </p:grpSpPr>
        <p:sp>
          <p:nvSpPr>
            <p:cNvPr id="3" name="object 3" descr=""/>
            <p:cNvSpPr/>
            <p:nvPr/>
          </p:nvSpPr>
          <p:spPr>
            <a:xfrm>
              <a:off x="565427" y="0"/>
              <a:ext cx="13633450" cy="11308715"/>
            </a:xfrm>
            <a:custGeom>
              <a:avLst/>
              <a:gdLst/>
              <a:ahLst/>
              <a:cxnLst/>
              <a:rect l="l" t="t" r="r" b="b"/>
              <a:pathLst>
                <a:path w="13633450" h="11308715">
                  <a:moveTo>
                    <a:pt x="0" y="11308556"/>
                  </a:moveTo>
                  <a:lnTo>
                    <a:pt x="13633092" y="11308556"/>
                  </a:lnTo>
                  <a:lnTo>
                    <a:pt x="13633092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22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6368382" y="10179170"/>
              <a:ext cx="2374265" cy="444500"/>
            </a:xfrm>
            <a:custGeom>
              <a:avLst/>
              <a:gdLst/>
              <a:ahLst/>
              <a:cxnLst/>
              <a:rect l="l" t="t" r="r" b="b"/>
              <a:pathLst>
                <a:path w="2374265" h="444500">
                  <a:moveTo>
                    <a:pt x="324370" y="0"/>
                  </a:moveTo>
                  <a:lnTo>
                    <a:pt x="250799" y="0"/>
                  </a:lnTo>
                  <a:lnTo>
                    <a:pt x="250799" y="278993"/>
                  </a:lnTo>
                  <a:lnTo>
                    <a:pt x="244754" y="319709"/>
                  </a:lnTo>
                  <a:lnTo>
                    <a:pt x="227266" y="349504"/>
                  </a:lnTo>
                  <a:lnTo>
                    <a:pt x="199313" y="367804"/>
                  </a:lnTo>
                  <a:lnTo>
                    <a:pt x="161886" y="374040"/>
                  </a:lnTo>
                  <a:lnTo>
                    <a:pt x="124714" y="367804"/>
                  </a:lnTo>
                  <a:lnTo>
                    <a:pt x="96735" y="349504"/>
                  </a:lnTo>
                  <a:lnTo>
                    <a:pt x="79095" y="319709"/>
                  </a:lnTo>
                  <a:lnTo>
                    <a:pt x="72961" y="278993"/>
                  </a:lnTo>
                  <a:lnTo>
                    <a:pt x="72961" y="0"/>
                  </a:lnTo>
                  <a:lnTo>
                    <a:pt x="0" y="0"/>
                  </a:lnTo>
                  <a:lnTo>
                    <a:pt x="0" y="283286"/>
                  </a:lnTo>
                  <a:lnTo>
                    <a:pt x="5689" y="331597"/>
                  </a:lnTo>
                  <a:lnTo>
                    <a:pt x="21793" y="371538"/>
                  </a:lnTo>
                  <a:lnTo>
                    <a:pt x="46901" y="402932"/>
                  </a:lnTo>
                  <a:lnTo>
                    <a:pt x="79578" y="425589"/>
                  </a:lnTo>
                  <a:lnTo>
                    <a:pt x="118376" y="439318"/>
                  </a:lnTo>
                  <a:lnTo>
                    <a:pt x="161886" y="443941"/>
                  </a:lnTo>
                  <a:lnTo>
                    <a:pt x="205638" y="439318"/>
                  </a:lnTo>
                  <a:lnTo>
                    <a:pt x="244614" y="425589"/>
                  </a:lnTo>
                  <a:lnTo>
                    <a:pt x="277393" y="402932"/>
                  </a:lnTo>
                  <a:lnTo>
                    <a:pt x="302552" y="371538"/>
                  </a:lnTo>
                  <a:lnTo>
                    <a:pt x="318681" y="331597"/>
                  </a:lnTo>
                  <a:lnTo>
                    <a:pt x="324370" y="283286"/>
                  </a:lnTo>
                  <a:lnTo>
                    <a:pt x="324370" y="0"/>
                  </a:lnTo>
                  <a:close/>
                </a:path>
                <a:path w="2374265" h="444500">
                  <a:moveTo>
                    <a:pt x="665975" y="245884"/>
                  </a:moveTo>
                  <a:lnTo>
                    <a:pt x="659371" y="199707"/>
                  </a:lnTo>
                  <a:lnTo>
                    <a:pt x="639381" y="162102"/>
                  </a:lnTo>
                  <a:lnTo>
                    <a:pt x="605701" y="136804"/>
                  </a:lnTo>
                  <a:lnTo>
                    <a:pt x="558050" y="127533"/>
                  </a:lnTo>
                  <a:lnTo>
                    <a:pt x="533044" y="130276"/>
                  </a:lnTo>
                  <a:lnTo>
                    <a:pt x="508838" y="138874"/>
                  </a:lnTo>
                  <a:lnTo>
                    <a:pt x="487172" y="153924"/>
                  </a:lnTo>
                  <a:lnTo>
                    <a:pt x="469747" y="175983"/>
                  </a:lnTo>
                  <a:lnTo>
                    <a:pt x="469747" y="136118"/>
                  </a:lnTo>
                  <a:lnTo>
                    <a:pt x="400469" y="136118"/>
                  </a:lnTo>
                  <a:lnTo>
                    <a:pt x="400469" y="434733"/>
                  </a:lnTo>
                  <a:lnTo>
                    <a:pt x="471589" y="434733"/>
                  </a:lnTo>
                  <a:lnTo>
                    <a:pt x="471589" y="262445"/>
                  </a:lnTo>
                  <a:lnTo>
                    <a:pt x="475576" y="234861"/>
                  </a:lnTo>
                  <a:lnTo>
                    <a:pt x="487387" y="212458"/>
                  </a:lnTo>
                  <a:lnTo>
                    <a:pt x="506780" y="197421"/>
                  </a:lnTo>
                  <a:lnTo>
                    <a:pt x="533527" y="191922"/>
                  </a:lnTo>
                  <a:lnTo>
                    <a:pt x="561987" y="197091"/>
                  </a:lnTo>
                  <a:lnTo>
                    <a:pt x="580974" y="211239"/>
                  </a:lnTo>
                  <a:lnTo>
                    <a:pt x="591566" y="232270"/>
                  </a:lnTo>
                  <a:lnTo>
                    <a:pt x="594842" y="258152"/>
                  </a:lnTo>
                  <a:lnTo>
                    <a:pt x="594842" y="434733"/>
                  </a:lnTo>
                  <a:lnTo>
                    <a:pt x="665975" y="434733"/>
                  </a:lnTo>
                  <a:lnTo>
                    <a:pt x="665975" y="245884"/>
                  </a:lnTo>
                  <a:close/>
                </a:path>
                <a:path w="2374265" h="444500">
                  <a:moveTo>
                    <a:pt x="817308" y="136118"/>
                  </a:moveTo>
                  <a:lnTo>
                    <a:pt x="746785" y="136118"/>
                  </a:lnTo>
                  <a:lnTo>
                    <a:pt x="746785" y="434746"/>
                  </a:lnTo>
                  <a:lnTo>
                    <a:pt x="817308" y="434746"/>
                  </a:lnTo>
                  <a:lnTo>
                    <a:pt x="817308" y="136118"/>
                  </a:lnTo>
                  <a:close/>
                </a:path>
                <a:path w="2374265" h="444500">
                  <a:moveTo>
                    <a:pt x="1179093" y="136118"/>
                  </a:moveTo>
                  <a:lnTo>
                    <a:pt x="1104290" y="136118"/>
                  </a:lnTo>
                  <a:lnTo>
                    <a:pt x="1027023" y="349516"/>
                  </a:lnTo>
                  <a:lnTo>
                    <a:pt x="947928" y="136118"/>
                  </a:lnTo>
                  <a:lnTo>
                    <a:pt x="869429" y="136118"/>
                  </a:lnTo>
                  <a:lnTo>
                    <a:pt x="990841" y="434746"/>
                  </a:lnTo>
                  <a:lnTo>
                    <a:pt x="1061986" y="434746"/>
                  </a:lnTo>
                  <a:lnTo>
                    <a:pt x="1179093" y="136118"/>
                  </a:lnTo>
                  <a:close/>
                </a:path>
                <a:path w="2374265" h="444500">
                  <a:moveTo>
                    <a:pt x="1489964" y="282067"/>
                  </a:moveTo>
                  <a:lnTo>
                    <a:pt x="1486395" y="252628"/>
                  </a:lnTo>
                  <a:lnTo>
                    <a:pt x="1483614" y="229666"/>
                  </a:lnTo>
                  <a:lnTo>
                    <a:pt x="1465084" y="186651"/>
                  </a:lnTo>
                  <a:lnTo>
                    <a:pt x="1464843" y="186397"/>
                  </a:lnTo>
                  <a:lnTo>
                    <a:pt x="1435125" y="154330"/>
                  </a:lnTo>
                  <a:lnTo>
                    <a:pt x="1418221" y="145872"/>
                  </a:lnTo>
                  <a:lnTo>
                    <a:pt x="1418221" y="252628"/>
                  </a:lnTo>
                  <a:lnTo>
                    <a:pt x="1271663" y="252628"/>
                  </a:lnTo>
                  <a:lnTo>
                    <a:pt x="1292288" y="207556"/>
                  </a:lnTo>
                  <a:lnTo>
                    <a:pt x="1344637" y="186397"/>
                  </a:lnTo>
                  <a:lnTo>
                    <a:pt x="1399362" y="206413"/>
                  </a:lnTo>
                  <a:lnTo>
                    <a:pt x="1418221" y="252628"/>
                  </a:lnTo>
                  <a:lnTo>
                    <a:pt x="1418221" y="145872"/>
                  </a:lnTo>
                  <a:lnTo>
                    <a:pt x="1394523" y="133997"/>
                  </a:lnTo>
                  <a:lnTo>
                    <a:pt x="1344015" y="126923"/>
                  </a:lnTo>
                  <a:lnTo>
                    <a:pt x="1299946" y="134188"/>
                  </a:lnTo>
                  <a:lnTo>
                    <a:pt x="1260284" y="154978"/>
                  </a:lnTo>
                  <a:lnTo>
                    <a:pt x="1228128" y="187845"/>
                  </a:lnTo>
                  <a:lnTo>
                    <a:pt x="1206563" y="231317"/>
                  </a:lnTo>
                  <a:lnTo>
                    <a:pt x="1198689" y="283908"/>
                  </a:lnTo>
                  <a:lnTo>
                    <a:pt x="1206804" y="339394"/>
                  </a:lnTo>
                  <a:lnTo>
                    <a:pt x="1229131" y="383946"/>
                  </a:lnTo>
                  <a:lnTo>
                    <a:pt x="1262672" y="416750"/>
                  </a:lnTo>
                  <a:lnTo>
                    <a:pt x="1304417" y="437007"/>
                  </a:lnTo>
                  <a:lnTo>
                    <a:pt x="1351381" y="443941"/>
                  </a:lnTo>
                  <a:lnTo>
                    <a:pt x="1400479" y="436511"/>
                  </a:lnTo>
                  <a:lnTo>
                    <a:pt x="1439760" y="416267"/>
                  </a:lnTo>
                  <a:lnTo>
                    <a:pt x="1468564" y="386257"/>
                  </a:lnTo>
                  <a:lnTo>
                    <a:pt x="1470317" y="382625"/>
                  </a:lnTo>
                  <a:lnTo>
                    <a:pt x="1486293" y="349516"/>
                  </a:lnTo>
                  <a:lnTo>
                    <a:pt x="1426197" y="330504"/>
                  </a:lnTo>
                  <a:lnTo>
                    <a:pt x="1416405" y="351066"/>
                  </a:lnTo>
                  <a:lnTo>
                    <a:pt x="1401203" y="367601"/>
                  </a:lnTo>
                  <a:lnTo>
                    <a:pt x="1379804" y="378625"/>
                  </a:lnTo>
                  <a:lnTo>
                    <a:pt x="1351381" y="382625"/>
                  </a:lnTo>
                  <a:lnTo>
                    <a:pt x="1320266" y="376834"/>
                  </a:lnTo>
                  <a:lnTo>
                    <a:pt x="1294739" y="360705"/>
                  </a:lnTo>
                  <a:lnTo>
                    <a:pt x="1277137" y="336054"/>
                  </a:lnTo>
                  <a:lnTo>
                    <a:pt x="1269822" y="304749"/>
                  </a:lnTo>
                  <a:lnTo>
                    <a:pt x="1488135" y="304749"/>
                  </a:lnTo>
                  <a:lnTo>
                    <a:pt x="1488732" y="303530"/>
                  </a:lnTo>
                  <a:lnTo>
                    <a:pt x="1489964" y="293712"/>
                  </a:lnTo>
                  <a:lnTo>
                    <a:pt x="1489964" y="282067"/>
                  </a:lnTo>
                  <a:close/>
                </a:path>
                <a:path w="2374265" h="444500">
                  <a:moveTo>
                    <a:pt x="1721739" y="134277"/>
                  </a:moveTo>
                  <a:lnTo>
                    <a:pt x="1711312" y="132448"/>
                  </a:lnTo>
                  <a:lnTo>
                    <a:pt x="1702727" y="132448"/>
                  </a:lnTo>
                  <a:lnTo>
                    <a:pt x="1674647" y="135915"/>
                  </a:lnTo>
                  <a:lnTo>
                    <a:pt x="1650072" y="146011"/>
                  </a:lnTo>
                  <a:lnTo>
                    <a:pt x="1630210" y="162191"/>
                  </a:lnTo>
                  <a:lnTo>
                    <a:pt x="1616278" y="183946"/>
                  </a:lnTo>
                  <a:lnTo>
                    <a:pt x="1616278" y="136118"/>
                  </a:lnTo>
                  <a:lnTo>
                    <a:pt x="1546974" y="136118"/>
                  </a:lnTo>
                  <a:lnTo>
                    <a:pt x="1546974" y="434733"/>
                  </a:lnTo>
                  <a:lnTo>
                    <a:pt x="1618119" y="434733"/>
                  </a:lnTo>
                  <a:lnTo>
                    <a:pt x="1618119" y="292481"/>
                  </a:lnTo>
                  <a:lnTo>
                    <a:pt x="1622907" y="255244"/>
                  </a:lnTo>
                  <a:lnTo>
                    <a:pt x="1637576" y="227711"/>
                  </a:lnTo>
                  <a:lnTo>
                    <a:pt x="1662607" y="210654"/>
                  </a:lnTo>
                  <a:lnTo>
                    <a:pt x="1698434" y="204800"/>
                  </a:lnTo>
                  <a:lnTo>
                    <a:pt x="1705800" y="204800"/>
                  </a:lnTo>
                  <a:lnTo>
                    <a:pt x="1713763" y="205409"/>
                  </a:lnTo>
                  <a:lnTo>
                    <a:pt x="1721739" y="206641"/>
                  </a:lnTo>
                  <a:lnTo>
                    <a:pt x="1721739" y="134277"/>
                  </a:lnTo>
                  <a:close/>
                </a:path>
                <a:path w="2374265" h="444500">
                  <a:moveTo>
                    <a:pt x="1988464" y="348284"/>
                  </a:moveTo>
                  <a:lnTo>
                    <a:pt x="1966696" y="290957"/>
                  </a:lnTo>
                  <a:lnTo>
                    <a:pt x="1902625" y="257530"/>
                  </a:lnTo>
                  <a:lnTo>
                    <a:pt x="1857248" y="248335"/>
                  </a:lnTo>
                  <a:lnTo>
                    <a:pt x="1844802" y="244132"/>
                  </a:lnTo>
                  <a:lnTo>
                    <a:pt x="1835327" y="237299"/>
                  </a:lnTo>
                  <a:lnTo>
                    <a:pt x="1829320" y="228155"/>
                  </a:lnTo>
                  <a:lnTo>
                    <a:pt x="1827212" y="217055"/>
                  </a:lnTo>
                  <a:lnTo>
                    <a:pt x="1830374" y="203936"/>
                  </a:lnTo>
                  <a:lnTo>
                    <a:pt x="1839239" y="192989"/>
                  </a:lnTo>
                  <a:lnTo>
                    <a:pt x="1852815" y="185496"/>
                  </a:lnTo>
                  <a:lnTo>
                    <a:pt x="1870125" y="182727"/>
                  </a:lnTo>
                  <a:lnTo>
                    <a:pt x="1895221" y="187299"/>
                  </a:lnTo>
                  <a:lnTo>
                    <a:pt x="1911743" y="198666"/>
                  </a:lnTo>
                  <a:lnTo>
                    <a:pt x="1921256" y="213245"/>
                  </a:lnTo>
                  <a:lnTo>
                    <a:pt x="1925320" y="227482"/>
                  </a:lnTo>
                  <a:lnTo>
                    <a:pt x="1985416" y="210312"/>
                  </a:lnTo>
                  <a:lnTo>
                    <a:pt x="1977059" y="184861"/>
                  </a:lnTo>
                  <a:lnTo>
                    <a:pt x="1957197" y="157581"/>
                  </a:lnTo>
                  <a:lnTo>
                    <a:pt x="1922640" y="135813"/>
                  </a:lnTo>
                  <a:lnTo>
                    <a:pt x="1870125" y="126923"/>
                  </a:lnTo>
                  <a:lnTo>
                    <a:pt x="1826844" y="134632"/>
                  </a:lnTo>
                  <a:lnTo>
                    <a:pt x="1792020" y="155511"/>
                  </a:lnTo>
                  <a:lnTo>
                    <a:pt x="1768805" y="186156"/>
                  </a:lnTo>
                  <a:lnTo>
                    <a:pt x="1760372" y="223189"/>
                  </a:lnTo>
                  <a:lnTo>
                    <a:pt x="1765503" y="252488"/>
                  </a:lnTo>
                  <a:lnTo>
                    <a:pt x="1780755" y="277761"/>
                  </a:lnTo>
                  <a:lnTo>
                    <a:pt x="1805901" y="297522"/>
                  </a:lnTo>
                  <a:lnTo>
                    <a:pt x="1840699" y="310273"/>
                  </a:lnTo>
                  <a:lnTo>
                    <a:pt x="1884845" y="320078"/>
                  </a:lnTo>
                  <a:lnTo>
                    <a:pt x="1900402" y="325081"/>
                  </a:lnTo>
                  <a:lnTo>
                    <a:pt x="1911286" y="332498"/>
                  </a:lnTo>
                  <a:lnTo>
                    <a:pt x="1917700" y="341985"/>
                  </a:lnTo>
                  <a:lnTo>
                    <a:pt x="1919795" y="353187"/>
                  </a:lnTo>
                  <a:lnTo>
                    <a:pt x="1916938" y="366318"/>
                  </a:lnTo>
                  <a:lnTo>
                    <a:pt x="1908454" y="377253"/>
                  </a:lnTo>
                  <a:lnTo>
                    <a:pt x="1894446" y="384759"/>
                  </a:lnTo>
                  <a:lnTo>
                    <a:pt x="1875040" y="387527"/>
                  </a:lnTo>
                  <a:lnTo>
                    <a:pt x="1849856" y="383374"/>
                  </a:lnTo>
                  <a:lnTo>
                    <a:pt x="1831340" y="372198"/>
                  </a:lnTo>
                  <a:lnTo>
                    <a:pt x="1819503" y="355968"/>
                  </a:lnTo>
                  <a:lnTo>
                    <a:pt x="1814322" y="336638"/>
                  </a:lnTo>
                  <a:lnTo>
                    <a:pt x="1752396" y="353809"/>
                  </a:lnTo>
                  <a:lnTo>
                    <a:pt x="1761045" y="382117"/>
                  </a:lnTo>
                  <a:lnTo>
                    <a:pt x="1782978" y="411518"/>
                  </a:lnTo>
                  <a:lnTo>
                    <a:pt x="1820430" y="434594"/>
                  </a:lnTo>
                  <a:lnTo>
                    <a:pt x="1875650" y="443941"/>
                  </a:lnTo>
                  <a:lnTo>
                    <a:pt x="1925358" y="435368"/>
                  </a:lnTo>
                  <a:lnTo>
                    <a:pt x="1960575" y="413131"/>
                  </a:lnTo>
                  <a:lnTo>
                    <a:pt x="1981530" y="382371"/>
                  </a:lnTo>
                  <a:lnTo>
                    <a:pt x="1988464" y="348284"/>
                  </a:lnTo>
                  <a:close/>
                </a:path>
                <a:path w="2374265" h="444500">
                  <a:moveTo>
                    <a:pt x="2129485" y="136118"/>
                  </a:moveTo>
                  <a:lnTo>
                    <a:pt x="2058962" y="136118"/>
                  </a:lnTo>
                  <a:lnTo>
                    <a:pt x="2058962" y="434746"/>
                  </a:lnTo>
                  <a:lnTo>
                    <a:pt x="2129485" y="434746"/>
                  </a:lnTo>
                  <a:lnTo>
                    <a:pt x="2129485" y="136118"/>
                  </a:lnTo>
                  <a:close/>
                </a:path>
                <a:path w="2374265" h="444500">
                  <a:moveTo>
                    <a:pt x="2374150" y="372808"/>
                  </a:moveTo>
                  <a:lnTo>
                    <a:pt x="2371077" y="373430"/>
                  </a:lnTo>
                  <a:lnTo>
                    <a:pt x="2359418" y="375259"/>
                  </a:lnTo>
                  <a:lnTo>
                    <a:pt x="2349614" y="375259"/>
                  </a:lnTo>
                  <a:lnTo>
                    <a:pt x="2332545" y="373126"/>
                  </a:lnTo>
                  <a:lnTo>
                    <a:pt x="2320721" y="366445"/>
                  </a:lnTo>
                  <a:lnTo>
                    <a:pt x="2313838" y="354825"/>
                  </a:lnTo>
                  <a:lnTo>
                    <a:pt x="2311603" y="337858"/>
                  </a:lnTo>
                  <a:lnTo>
                    <a:pt x="2311603" y="199275"/>
                  </a:lnTo>
                  <a:lnTo>
                    <a:pt x="2373528" y="199275"/>
                  </a:lnTo>
                  <a:lnTo>
                    <a:pt x="2373528" y="136118"/>
                  </a:lnTo>
                  <a:lnTo>
                    <a:pt x="2311603" y="136118"/>
                  </a:lnTo>
                  <a:lnTo>
                    <a:pt x="2311603" y="44754"/>
                  </a:lnTo>
                  <a:lnTo>
                    <a:pt x="2247214" y="44754"/>
                  </a:lnTo>
                  <a:lnTo>
                    <a:pt x="2247214" y="89509"/>
                  </a:lnTo>
                  <a:lnTo>
                    <a:pt x="2244509" y="107911"/>
                  </a:lnTo>
                  <a:lnTo>
                    <a:pt x="2236178" y="122694"/>
                  </a:lnTo>
                  <a:lnTo>
                    <a:pt x="2221865" y="132537"/>
                  </a:lnTo>
                  <a:lnTo>
                    <a:pt x="2201214" y="136118"/>
                  </a:lnTo>
                  <a:lnTo>
                    <a:pt x="2185898" y="136118"/>
                  </a:lnTo>
                  <a:lnTo>
                    <a:pt x="2185898" y="199275"/>
                  </a:lnTo>
                  <a:lnTo>
                    <a:pt x="2241080" y="199275"/>
                  </a:lnTo>
                  <a:lnTo>
                    <a:pt x="2241080" y="349516"/>
                  </a:lnTo>
                  <a:lnTo>
                    <a:pt x="2247303" y="386943"/>
                  </a:lnTo>
                  <a:lnTo>
                    <a:pt x="2265146" y="414896"/>
                  </a:lnTo>
                  <a:lnTo>
                    <a:pt x="2293340" y="432371"/>
                  </a:lnTo>
                  <a:lnTo>
                    <a:pt x="2330602" y="438416"/>
                  </a:lnTo>
                  <a:lnTo>
                    <a:pt x="2347671" y="437629"/>
                  </a:lnTo>
                  <a:lnTo>
                    <a:pt x="2360422" y="435737"/>
                  </a:lnTo>
                  <a:lnTo>
                    <a:pt x="2369147" y="433501"/>
                  </a:lnTo>
                  <a:lnTo>
                    <a:pt x="2374150" y="431673"/>
                  </a:lnTo>
                  <a:lnTo>
                    <a:pt x="2374150" y="372808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12042" y="10179109"/>
              <a:ext cx="76783" cy="7678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24229" y="10179109"/>
              <a:ext cx="76783" cy="76783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252115" y="9621818"/>
              <a:ext cx="3845560" cy="1125855"/>
            </a:xfrm>
            <a:custGeom>
              <a:avLst/>
              <a:gdLst/>
              <a:ahLst/>
              <a:cxnLst/>
              <a:rect l="l" t="t" r="r" b="b"/>
              <a:pathLst>
                <a:path w="3845559" h="1125854">
                  <a:moveTo>
                    <a:pt x="869137" y="0"/>
                  </a:moveTo>
                  <a:lnTo>
                    <a:pt x="746607" y="0"/>
                  </a:lnTo>
                  <a:lnTo>
                    <a:pt x="746607" y="364413"/>
                  </a:lnTo>
                  <a:lnTo>
                    <a:pt x="634631" y="435622"/>
                  </a:lnTo>
                  <a:lnTo>
                    <a:pt x="746607" y="506818"/>
                  </a:lnTo>
                  <a:lnTo>
                    <a:pt x="614832" y="522389"/>
                  </a:lnTo>
                  <a:lnTo>
                    <a:pt x="684822" y="635139"/>
                  </a:lnTo>
                  <a:lnTo>
                    <a:pt x="559333" y="591985"/>
                  </a:lnTo>
                  <a:lnTo>
                    <a:pt x="564032" y="700112"/>
                  </a:lnTo>
                  <a:lnTo>
                    <a:pt x="533336" y="659511"/>
                  </a:lnTo>
                  <a:lnTo>
                    <a:pt x="500519" y="620661"/>
                  </a:lnTo>
                  <a:lnTo>
                    <a:pt x="465670" y="583653"/>
                  </a:lnTo>
                  <a:lnTo>
                    <a:pt x="428904" y="548576"/>
                  </a:lnTo>
                  <a:lnTo>
                    <a:pt x="390271" y="515518"/>
                  </a:lnTo>
                  <a:lnTo>
                    <a:pt x="349872" y="484543"/>
                  </a:lnTo>
                  <a:lnTo>
                    <a:pt x="307797" y="455764"/>
                  </a:lnTo>
                  <a:lnTo>
                    <a:pt x="264121" y="429260"/>
                  </a:lnTo>
                  <a:lnTo>
                    <a:pt x="218935" y="405104"/>
                  </a:lnTo>
                  <a:lnTo>
                    <a:pt x="172326" y="383387"/>
                  </a:lnTo>
                  <a:lnTo>
                    <a:pt x="124371" y="364210"/>
                  </a:lnTo>
                  <a:lnTo>
                    <a:pt x="254444" y="348843"/>
                  </a:lnTo>
                  <a:lnTo>
                    <a:pt x="184454" y="236105"/>
                  </a:lnTo>
                  <a:lnTo>
                    <a:pt x="309943" y="279260"/>
                  </a:lnTo>
                  <a:lnTo>
                    <a:pt x="305320" y="236105"/>
                  </a:lnTo>
                  <a:lnTo>
                    <a:pt x="295808" y="147320"/>
                  </a:lnTo>
                  <a:lnTo>
                    <a:pt x="390144" y="240639"/>
                  </a:lnTo>
                  <a:lnTo>
                    <a:pt x="423354" y="147320"/>
                  </a:lnTo>
                  <a:lnTo>
                    <a:pt x="434644" y="115633"/>
                  </a:lnTo>
                  <a:lnTo>
                    <a:pt x="479145" y="240639"/>
                  </a:lnTo>
                  <a:lnTo>
                    <a:pt x="573481" y="147320"/>
                  </a:lnTo>
                  <a:lnTo>
                    <a:pt x="559333" y="279260"/>
                  </a:lnTo>
                  <a:lnTo>
                    <a:pt x="684822" y="236105"/>
                  </a:lnTo>
                  <a:lnTo>
                    <a:pt x="614832" y="348843"/>
                  </a:lnTo>
                  <a:lnTo>
                    <a:pt x="746607" y="364413"/>
                  </a:lnTo>
                  <a:lnTo>
                    <a:pt x="746607" y="0"/>
                  </a:lnTo>
                  <a:lnTo>
                    <a:pt x="0" y="0"/>
                  </a:lnTo>
                  <a:lnTo>
                    <a:pt x="101" y="405345"/>
                  </a:lnTo>
                  <a:lnTo>
                    <a:pt x="47612" y="418045"/>
                  </a:lnTo>
                  <a:lnTo>
                    <a:pt x="94018" y="433349"/>
                  </a:lnTo>
                  <a:lnTo>
                    <a:pt x="139217" y="451167"/>
                  </a:lnTo>
                  <a:lnTo>
                    <a:pt x="183146" y="471424"/>
                  </a:lnTo>
                  <a:lnTo>
                    <a:pt x="225704" y="494030"/>
                  </a:lnTo>
                  <a:lnTo>
                    <a:pt x="266814" y="518909"/>
                  </a:lnTo>
                  <a:lnTo>
                    <a:pt x="306387" y="545960"/>
                  </a:lnTo>
                  <a:lnTo>
                    <a:pt x="344347" y="575132"/>
                  </a:lnTo>
                  <a:lnTo>
                    <a:pt x="380606" y="606310"/>
                  </a:lnTo>
                  <a:lnTo>
                    <a:pt x="415074" y="639419"/>
                  </a:lnTo>
                  <a:lnTo>
                    <a:pt x="447675" y="674382"/>
                  </a:lnTo>
                  <a:lnTo>
                    <a:pt x="478320" y="711111"/>
                  </a:lnTo>
                  <a:lnTo>
                    <a:pt x="506920" y="749515"/>
                  </a:lnTo>
                  <a:lnTo>
                    <a:pt x="550989" y="737323"/>
                  </a:lnTo>
                  <a:lnTo>
                    <a:pt x="595934" y="727443"/>
                  </a:lnTo>
                  <a:lnTo>
                    <a:pt x="641896" y="719912"/>
                  </a:lnTo>
                  <a:lnTo>
                    <a:pt x="688492" y="714844"/>
                  </a:lnTo>
                  <a:lnTo>
                    <a:pt x="735520" y="712343"/>
                  </a:lnTo>
                  <a:lnTo>
                    <a:pt x="782739" y="712482"/>
                  </a:lnTo>
                  <a:lnTo>
                    <a:pt x="762469" y="756945"/>
                  </a:lnTo>
                  <a:lnTo>
                    <a:pt x="715048" y="758012"/>
                  </a:lnTo>
                  <a:lnTo>
                    <a:pt x="668413" y="761758"/>
                  </a:lnTo>
                  <a:lnTo>
                    <a:pt x="622515" y="768134"/>
                  </a:lnTo>
                  <a:lnTo>
                    <a:pt x="577303" y="777100"/>
                  </a:lnTo>
                  <a:lnTo>
                    <a:pt x="532726" y="788619"/>
                  </a:lnTo>
                  <a:lnTo>
                    <a:pt x="488734" y="802652"/>
                  </a:lnTo>
                  <a:lnTo>
                    <a:pt x="482371" y="792937"/>
                  </a:lnTo>
                  <a:lnTo>
                    <a:pt x="430847" y="723684"/>
                  </a:lnTo>
                  <a:lnTo>
                    <a:pt x="396786" y="685076"/>
                  </a:lnTo>
                  <a:lnTo>
                    <a:pt x="360438" y="648703"/>
                  </a:lnTo>
                  <a:lnTo>
                    <a:pt x="321894" y="614667"/>
                  </a:lnTo>
                  <a:lnTo>
                    <a:pt x="281266" y="583082"/>
                  </a:lnTo>
                  <a:lnTo>
                    <a:pt x="238683" y="554062"/>
                  </a:lnTo>
                  <a:lnTo>
                    <a:pt x="194246" y="527723"/>
                  </a:lnTo>
                  <a:lnTo>
                    <a:pt x="148056" y="504177"/>
                  </a:lnTo>
                  <a:lnTo>
                    <a:pt x="100228" y="483527"/>
                  </a:lnTo>
                  <a:lnTo>
                    <a:pt x="50876" y="465899"/>
                  </a:lnTo>
                  <a:lnTo>
                    <a:pt x="114" y="451396"/>
                  </a:lnTo>
                  <a:lnTo>
                    <a:pt x="177" y="513562"/>
                  </a:lnTo>
                  <a:lnTo>
                    <a:pt x="48564" y="528523"/>
                  </a:lnTo>
                  <a:lnTo>
                    <a:pt x="95529" y="546557"/>
                  </a:lnTo>
                  <a:lnTo>
                    <a:pt x="140931" y="567575"/>
                  </a:lnTo>
                  <a:lnTo>
                    <a:pt x="184658" y="591451"/>
                  </a:lnTo>
                  <a:lnTo>
                    <a:pt x="226593" y="618045"/>
                  </a:lnTo>
                  <a:lnTo>
                    <a:pt x="266611" y="647255"/>
                  </a:lnTo>
                  <a:lnTo>
                    <a:pt x="304596" y="678967"/>
                  </a:lnTo>
                  <a:lnTo>
                    <a:pt x="340423" y="713041"/>
                  </a:lnTo>
                  <a:lnTo>
                    <a:pt x="374065" y="749515"/>
                  </a:lnTo>
                  <a:lnTo>
                    <a:pt x="405091" y="787857"/>
                  </a:lnTo>
                  <a:lnTo>
                    <a:pt x="435660" y="831354"/>
                  </a:lnTo>
                  <a:lnTo>
                    <a:pt x="463130" y="876935"/>
                  </a:lnTo>
                  <a:lnTo>
                    <a:pt x="512991" y="857923"/>
                  </a:lnTo>
                  <a:lnTo>
                    <a:pt x="563727" y="842467"/>
                  </a:lnTo>
                  <a:lnTo>
                    <a:pt x="615403" y="830605"/>
                  </a:lnTo>
                  <a:lnTo>
                    <a:pt x="668070" y="822401"/>
                  </a:lnTo>
                  <a:lnTo>
                    <a:pt x="721791" y="817905"/>
                  </a:lnTo>
                  <a:lnTo>
                    <a:pt x="711250" y="830440"/>
                  </a:lnTo>
                  <a:lnTo>
                    <a:pt x="700087" y="842733"/>
                  </a:lnTo>
                  <a:lnTo>
                    <a:pt x="688314" y="854773"/>
                  </a:lnTo>
                  <a:lnTo>
                    <a:pt x="675919" y="866584"/>
                  </a:lnTo>
                  <a:lnTo>
                    <a:pt x="627532" y="873887"/>
                  </a:lnTo>
                  <a:lnTo>
                    <a:pt x="579932" y="884466"/>
                  </a:lnTo>
                  <a:lnTo>
                    <a:pt x="533247" y="898296"/>
                  </a:lnTo>
                  <a:lnTo>
                    <a:pt x="487616" y="915327"/>
                  </a:lnTo>
                  <a:lnTo>
                    <a:pt x="443217" y="935532"/>
                  </a:lnTo>
                  <a:lnTo>
                    <a:pt x="419900" y="891362"/>
                  </a:lnTo>
                  <a:lnTo>
                    <a:pt x="393649" y="849071"/>
                  </a:lnTo>
                  <a:lnTo>
                    <a:pt x="364617" y="808812"/>
                  </a:lnTo>
                  <a:lnTo>
                    <a:pt x="332930" y="770699"/>
                  </a:lnTo>
                  <a:lnTo>
                    <a:pt x="298729" y="734885"/>
                  </a:lnTo>
                  <a:lnTo>
                    <a:pt x="262128" y="701509"/>
                  </a:lnTo>
                  <a:lnTo>
                    <a:pt x="223291" y="670712"/>
                  </a:lnTo>
                  <a:lnTo>
                    <a:pt x="182346" y="642620"/>
                  </a:lnTo>
                  <a:lnTo>
                    <a:pt x="139433" y="617372"/>
                  </a:lnTo>
                  <a:lnTo>
                    <a:pt x="94665" y="595122"/>
                  </a:lnTo>
                  <a:lnTo>
                    <a:pt x="48209" y="575995"/>
                  </a:lnTo>
                  <a:lnTo>
                    <a:pt x="177" y="560133"/>
                  </a:lnTo>
                  <a:lnTo>
                    <a:pt x="190" y="575995"/>
                  </a:lnTo>
                  <a:lnTo>
                    <a:pt x="3390" y="624065"/>
                  </a:lnTo>
                  <a:lnTo>
                    <a:pt x="48501" y="640676"/>
                  </a:lnTo>
                  <a:lnTo>
                    <a:pt x="91986" y="660450"/>
                  </a:lnTo>
                  <a:lnTo>
                    <a:pt x="133705" y="683247"/>
                  </a:lnTo>
                  <a:lnTo>
                    <a:pt x="173532" y="708914"/>
                  </a:lnTo>
                  <a:lnTo>
                    <a:pt x="211328" y="737349"/>
                  </a:lnTo>
                  <a:lnTo>
                    <a:pt x="246875" y="768337"/>
                  </a:lnTo>
                  <a:lnTo>
                    <a:pt x="280136" y="801814"/>
                  </a:lnTo>
                  <a:lnTo>
                    <a:pt x="310908" y="837615"/>
                  </a:lnTo>
                  <a:lnTo>
                    <a:pt x="337896" y="873887"/>
                  </a:lnTo>
                  <a:lnTo>
                    <a:pt x="362153" y="911656"/>
                  </a:lnTo>
                  <a:lnTo>
                    <a:pt x="383844" y="951166"/>
                  </a:lnTo>
                  <a:lnTo>
                    <a:pt x="402780" y="992073"/>
                  </a:lnTo>
                  <a:lnTo>
                    <a:pt x="386727" y="985774"/>
                  </a:lnTo>
                  <a:lnTo>
                    <a:pt x="371030" y="979246"/>
                  </a:lnTo>
                  <a:lnTo>
                    <a:pt x="355701" y="972477"/>
                  </a:lnTo>
                  <a:lnTo>
                    <a:pt x="340741" y="965454"/>
                  </a:lnTo>
                  <a:lnTo>
                    <a:pt x="316026" y="922045"/>
                  </a:lnTo>
                  <a:lnTo>
                    <a:pt x="287896" y="880973"/>
                  </a:lnTo>
                  <a:lnTo>
                    <a:pt x="256552" y="842429"/>
                  </a:lnTo>
                  <a:lnTo>
                    <a:pt x="222186" y="806602"/>
                  </a:lnTo>
                  <a:lnTo>
                    <a:pt x="185013" y="773671"/>
                  </a:lnTo>
                  <a:lnTo>
                    <a:pt x="145224" y="743826"/>
                  </a:lnTo>
                  <a:lnTo>
                    <a:pt x="103035" y="717270"/>
                  </a:lnTo>
                  <a:lnTo>
                    <a:pt x="58623" y="694169"/>
                  </a:lnTo>
                  <a:lnTo>
                    <a:pt x="12192" y="674725"/>
                  </a:lnTo>
                  <a:lnTo>
                    <a:pt x="24523" y="719239"/>
                  </a:lnTo>
                  <a:lnTo>
                    <a:pt x="41706" y="761758"/>
                  </a:lnTo>
                  <a:lnTo>
                    <a:pt x="63309" y="802119"/>
                  </a:lnTo>
                  <a:lnTo>
                    <a:pt x="88938" y="840257"/>
                  </a:lnTo>
                  <a:lnTo>
                    <a:pt x="118211" y="876058"/>
                  </a:lnTo>
                  <a:lnTo>
                    <a:pt x="150698" y="909383"/>
                  </a:lnTo>
                  <a:lnTo>
                    <a:pt x="186016" y="940142"/>
                  </a:lnTo>
                  <a:lnTo>
                    <a:pt x="223748" y="968209"/>
                  </a:lnTo>
                  <a:lnTo>
                    <a:pt x="263499" y="993482"/>
                  </a:lnTo>
                  <a:lnTo>
                    <a:pt x="304850" y="1015834"/>
                  </a:lnTo>
                  <a:lnTo>
                    <a:pt x="347421" y="1035164"/>
                  </a:lnTo>
                  <a:lnTo>
                    <a:pt x="390791" y="1051356"/>
                  </a:lnTo>
                  <a:lnTo>
                    <a:pt x="434568" y="1064310"/>
                  </a:lnTo>
                  <a:lnTo>
                    <a:pt x="479221" y="1051255"/>
                  </a:lnTo>
                  <a:lnTo>
                    <a:pt x="523189" y="1034872"/>
                  </a:lnTo>
                  <a:lnTo>
                    <a:pt x="566115" y="1015263"/>
                  </a:lnTo>
                  <a:lnTo>
                    <a:pt x="607644" y="992568"/>
                  </a:lnTo>
                  <a:lnTo>
                    <a:pt x="647420" y="966901"/>
                  </a:lnTo>
                  <a:lnTo>
                    <a:pt x="685063" y="938415"/>
                  </a:lnTo>
                  <a:lnTo>
                    <a:pt x="720229" y="907224"/>
                  </a:lnTo>
                  <a:lnTo>
                    <a:pt x="752551" y="873467"/>
                  </a:lnTo>
                  <a:lnTo>
                    <a:pt x="781672" y="837247"/>
                  </a:lnTo>
                  <a:lnTo>
                    <a:pt x="794499" y="817905"/>
                  </a:lnTo>
                  <a:lnTo>
                    <a:pt x="804621" y="802652"/>
                  </a:lnTo>
                  <a:lnTo>
                    <a:pt x="828852" y="758012"/>
                  </a:lnTo>
                  <a:lnTo>
                    <a:pt x="846201" y="715238"/>
                  </a:lnTo>
                  <a:lnTo>
                    <a:pt x="858913" y="670534"/>
                  </a:lnTo>
                  <a:lnTo>
                    <a:pt x="864768" y="635139"/>
                  </a:lnTo>
                  <a:lnTo>
                    <a:pt x="866609" y="624027"/>
                  </a:lnTo>
                  <a:lnTo>
                    <a:pt x="868946" y="575995"/>
                  </a:lnTo>
                  <a:lnTo>
                    <a:pt x="869035" y="236105"/>
                  </a:lnTo>
                  <a:lnTo>
                    <a:pt x="869048" y="147320"/>
                  </a:lnTo>
                  <a:lnTo>
                    <a:pt x="869061" y="115633"/>
                  </a:lnTo>
                  <a:lnTo>
                    <a:pt x="869137" y="0"/>
                  </a:lnTo>
                  <a:close/>
                </a:path>
                <a:path w="3845559" h="1125854">
                  <a:moveTo>
                    <a:pt x="3845318" y="693470"/>
                  </a:moveTo>
                  <a:lnTo>
                    <a:pt x="3772585" y="693470"/>
                  </a:lnTo>
                  <a:lnTo>
                    <a:pt x="3690201" y="933437"/>
                  </a:lnTo>
                  <a:lnTo>
                    <a:pt x="3688257" y="933513"/>
                  </a:lnTo>
                  <a:lnTo>
                    <a:pt x="3615309" y="693470"/>
                  </a:lnTo>
                  <a:lnTo>
                    <a:pt x="3539744" y="693470"/>
                  </a:lnTo>
                  <a:lnTo>
                    <a:pt x="3653675" y="1014158"/>
                  </a:lnTo>
                  <a:lnTo>
                    <a:pt x="3647325" y="1031151"/>
                  </a:lnTo>
                  <a:lnTo>
                    <a:pt x="3624402" y="1061707"/>
                  </a:lnTo>
                  <a:lnTo>
                    <a:pt x="3608476" y="1064475"/>
                  </a:lnTo>
                  <a:lnTo>
                    <a:pt x="3601923" y="1064272"/>
                  </a:lnTo>
                  <a:lnTo>
                    <a:pt x="3594925" y="1063447"/>
                  </a:lnTo>
                  <a:lnTo>
                    <a:pt x="3587496" y="1062024"/>
                  </a:lnTo>
                  <a:lnTo>
                    <a:pt x="3579647" y="1059967"/>
                  </a:lnTo>
                  <a:lnTo>
                    <a:pt x="3562464" y="1117650"/>
                  </a:lnTo>
                  <a:lnTo>
                    <a:pt x="3603307" y="1125270"/>
                  </a:lnTo>
                  <a:lnTo>
                    <a:pt x="3610737" y="1125410"/>
                  </a:lnTo>
                  <a:lnTo>
                    <a:pt x="3624745" y="1124826"/>
                  </a:lnTo>
                  <a:lnTo>
                    <a:pt x="3670808" y="1110640"/>
                  </a:lnTo>
                  <a:lnTo>
                    <a:pt x="3703116" y="1079119"/>
                  </a:lnTo>
                  <a:lnTo>
                    <a:pt x="3719550" y="1045654"/>
                  </a:lnTo>
                  <a:lnTo>
                    <a:pt x="3845318" y="693470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252218" y="10027151"/>
              <a:ext cx="782955" cy="586740"/>
            </a:xfrm>
            <a:custGeom>
              <a:avLst/>
              <a:gdLst/>
              <a:ahLst/>
              <a:cxnLst/>
              <a:rect l="l" t="t" r="r" b="b"/>
              <a:pathLst>
                <a:path w="782955" h="586740">
                  <a:moveTo>
                    <a:pt x="402678" y="586727"/>
                  </a:moveTo>
                  <a:lnTo>
                    <a:pt x="381050" y="540473"/>
                  </a:lnTo>
                  <a:lnTo>
                    <a:pt x="355955" y="496239"/>
                  </a:lnTo>
                  <a:lnTo>
                    <a:pt x="327558" y="454177"/>
                  </a:lnTo>
                  <a:lnTo>
                    <a:pt x="296049" y="414502"/>
                  </a:lnTo>
                  <a:lnTo>
                    <a:pt x="261594" y="377393"/>
                  </a:lnTo>
                  <a:lnTo>
                    <a:pt x="224396" y="343014"/>
                  </a:lnTo>
                  <a:lnTo>
                    <a:pt x="184607" y="311569"/>
                  </a:lnTo>
                  <a:lnTo>
                    <a:pt x="142430" y="283235"/>
                  </a:lnTo>
                  <a:lnTo>
                    <a:pt x="98031" y="258203"/>
                  </a:lnTo>
                  <a:lnTo>
                    <a:pt x="51587" y="236639"/>
                  </a:lnTo>
                  <a:lnTo>
                    <a:pt x="3302" y="218744"/>
                  </a:lnTo>
                  <a:lnTo>
                    <a:pt x="5016" y="231660"/>
                  </a:lnTo>
                  <a:lnTo>
                    <a:pt x="7048" y="244398"/>
                  </a:lnTo>
                  <a:lnTo>
                    <a:pt x="9410" y="256984"/>
                  </a:lnTo>
                  <a:lnTo>
                    <a:pt x="12077" y="269392"/>
                  </a:lnTo>
                  <a:lnTo>
                    <a:pt x="62458" y="290703"/>
                  </a:lnTo>
                  <a:lnTo>
                    <a:pt x="110413" y="316293"/>
                  </a:lnTo>
                  <a:lnTo>
                    <a:pt x="155702" y="345922"/>
                  </a:lnTo>
                  <a:lnTo>
                    <a:pt x="198069" y="379361"/>
                  </a:lnTo>
                  <a:lnTo>
                    <a:pt x="237274" y="416382"/>
                  </a:lnTo>
                  <a:lnTo>
                    <a:pt x="273062" y="456730"/>
                  </a:lnTo>
                  <a:lnTo>
                    <a:pt x="309486" y="506679"/>
                  </a:lnTo>
                  <a:lnTo>
                    <a:pt x="340626" y="560120"/>
                  </a:lnTo>
                  <a:lnTo>
                    <a:pt x="355600" y="567143"/>
                  </a:lnTo>
                  <a:lnTo>
                    <a:pt x="370928" y="573913"/>
                  </a:lnTo>
                  <a:lnTo>
                    <a:pt x="386626" y="580440"/>
                  </a:lnTo>
                  <a:lnTo>
                    <a:pt x="402678" y="586727"/>
                  </a:lnTo>
                  <a:close/>
                </a:path>
                <a:path w="782955" h="586740">
                  <a:moveTo>
                    <a:pt x="721690" y="412584"/>
                  </a:moveTo>
                  <a:lnTo>
                    <a:pt x="667969" y="417068"/>
                  </a:lnTo>
                  <a:lnTo>
                    <a:pt x="615289" y="425272"/>
                  </a:lnTo>
                  <a:lnTo>
                    <a:pt x="563613" y="437134"/>
                  </a:lnTo>
                  <a:lnTo>
                    <a:pt x="512876" y="452589"/>
                  </a:lnTo>
                  <a:lnTo>
                    <a:pt x="463029" y="471601"/>
                  </a:lnTo>
                  <a:lnTo>
                    <a:pt x="449681" y="448564"/>
                  </a:lnTo>
                  <a:lnTo>
                    <a:pt x="420662" y="404012"/>
                  </a:lnTo>
                  <a:lnTo>
                    <a:pt x="373849" y="344043"/>
                  </a:lnTo>
                  <a:lnTo>
                    <a:pt x="340309" y="307708"/>
                  </a:lnTo>
                  <a:lnTo>
                    <a:pt x="304495" y="273634"/>
                  </a:lnTo>
                  <a:lnTo>
                    <a:pt x="266509" y="241922"/>
                  </a:lnTo>
                  <a:lnTo>
                    <a:pt x="226491" y="212712"/>
                  </a:lnTo>
                  <a:lnTo>
                    <a:pt x="184556" y="186105"/>
                  </a:lnTo>
                  <a:lnTo>
                    <a:pt x="140830" y="162242"/>
                  </a:lnTo>
                  <a:lnTo>
                    <a:pt x="95427" y="141224"/>
                  </a:lnTo>
                  <a:lnTo>
                    <a:pt x="48463" y="123190"/>
                  </a:lnTo>
                  <a:lnTo>
                    <a:pt x="76" y="108229"/>
                  </a:lnTo>
                  <a:lnTo>
                    <a:pt x="76" y="154787"/>
                  </a:lnTo>
                  <a:lnTo>
                    <a:pt x="47993" y="170624"/>
                  </a:lnTo>
                  <a:lnTo>
                    <a:pt x="94348" y="189699"/>
                  </a:lnTo>
                  <a:lnTo>
                    <a:pt x="139001" y="211874"/>
                  </a:lnTo>
                  <a:lnTo>
                    <a:pt x="181825" y="237007"/>
                  </a:lnTo>
                  <a:lnTo>
                    <a:pt x="222694" y="264985"/>
                  </a:lnTo>
                  <a:lnTo>
                    <a:pt x="261442" y="295656"/>
                  </a:lnTo>
                  <a:lnTo>
                    <a:pt x="297967" y="328891"/>
                  </a:lnTo>
                  <a:lnTo>
                    <a:pt x="332105" y="364553"/>
                  </a:lnTo>
                  <a:lnTo>
                    <a:pt x="363740" y="402513"/>
                  </a:lnTo>
                  <a:lnTo>
                    <a:pt x="406781" y="464235"/>
                  </a:lnTo>
                  <a:lnTo>
                    <a:pt x="443115" y="530199"/>
                  </a:lnTo>
                  <a:lnTo>
                    <a:pt x="487514" y="509993"/>
                  </a:lnTo>
                  <a:lnTo>
                    <a:pt x="533133" y="492963"/>
                  </a:lnTo>
                  <a:lnTo>
                    <a:pt x="579831" y="479132"/>
                  </a:lnTo>
                  <a:lnTo>
                    <a:pt x="627430" y="468553"/>
                  </a:lnTo>
                  <a:lnTo>
                    <a:pt x="675817" y="461251"/>
                  </a:lnTo>
                  <a:lnTo>
                    <a:pt x="688213" y="449440"/>
                  </a:lnTo>
                  <a:lnTo>
                    <a:pt x="699985" y="437400"/>
                  </a:lnTo>
                  <a:lnTo>
                    <a:pt x="711149" y="425119"/>
                  </a:lnTo>
                  <a:lnTo>
                    <a:pt x="721690" y="412584"/>
                  </a:lnTo>
                  <a:close/>
                </a:path>
                <a:path w="782955" h="586740">
                  <a:moveTo>
                    <a:pt x="782650" y="307149"/>
                  </a:moveTo>
                  <a:lnTo>
                    <a:pt x="735418" y="307009"/>
                  </a:lnTo>
                  <a:lnTo>
                    <a:pt x="688390" y="309511"/>
                  </a:lnTo>
                  <a:lnTo>
                    <a:pt x="641794" y="314579"/>
                  </a:lnTo>
                  <a:lnTo>
                    <a:pt x="595845" y="322110"/>
                  </a:lnTo>
                  <a:lnTo>
                    <a:pt x="550773" y="332003"/>
                  </a:lnTo>
                  <a:lnTo>
                    <a:pt x="506818" y="344182"/>
                  </a:lnTo>
                  <a:lnTo>
                    <a:pt x="478218" y="305765"/>
                  </a:lnTo>
                  <a:lnTo>
                    <a:pt x="447573" y="269049"/>
                  </a:lnTo>
                  <a:lnTo>
                    <a:pt x="414972" y="234086"/>
                  </a:lnTo>
                  <a:lnTo>
                    <a:pt x="380504" y="200977"/>
                  </a:lnTo>
                  <a:lnTo>
                    <a:pt x="344258" y="169799"/>
                  </a:lnTo>
                  <a:lnTo>
                    <a:pt x="306298" y="140639"/>
                  </a:lnTo>
                  <a:lnTo>
                    <a:pt x="266712" y="113576"/>
                  </a:lnTo>
                  <a:lnTo>
                    <a:pt x="225602" y="88696"/>
                  </a:lnTo>
                  <a:lnTo>
                    <a:pt x="183045" y="66090"/>
                  </a:lnTo>
                  <a:lnTo>
                    <a:pt x="139115" y="45834"/>
                  </a:lnTo>
                  <a:lnTo>
                    <a:pt x="93916" y="28003"/>
                  </a:lnTo>
                  <a:lnTo>
                    <a:pt x="47510" y="12700"/>
                  </a:lnTo>
                  <a:lnTo>
                    <a:pt x="0" y="0"/>
                  </a:lnTo>
                  <a:lnTo>
                    <a:pt x="12" y="46062"/>
                  </a:lnTo>
                  <a:lnTo>
                    <a:pt x="48158" y="59728"/>
                  </a:lnTo>
                  <a:lnTo>
                    <a:pt x="95059" y="76212"/>
                  </a:lnTo>
                  <a:lnTo>
                    <a:pt x="140601" y="95427"/>
                  </a:lnTo>
                  <a:lnTo>
                    <a:pt x="184708" y="117284"/>
                  </a:lnTo>
                  <a:lnTo>
                    <a:pt x="227253" y="141655"/>
                  </a:lnTo>
                  <a:lnTo>
                    <a:pt x="268160" y="168478"/>
                  </a:lnTo>
                  <a:lnTo>
                    <a:pt x="307327" y="197612"/>
                  </a:lnTo>
                  <a:lnTo>
                    <a:pt x="344652" y="228993"/>
                  </a:lnTo>
                  <a:lnTo>
                    <a:pt x="380034" y="262509"/>
                  </a:lnTo>
                  <a:lnTo>
                    <a:pt x="413372" y="298043"/>
                  </a:lnTo>
                  <a:lnTo>
                    <a:pt x="444576" y="335534"/>
                  </a:lnTo>
                  <a:lnTo>
                    <a:pt x="478155" y="381482"/>
                  </a:lnTo>
                  <a:lnTo>
                    <a:pt x="488632" y="397319"/>
                  </a:lnTo>
                  <a:lnTo>
                    <a:pt x="532625" y="383286"/>
                  </a:lnTo>
                  <a:lnTo>
                    <a:pt x="577202" y="371767"/>
                  </a:lnTo>
                  <a:lnTo>
                    <a:pt x="622414" y="362800"/>
                  </a:lnTo>
                  <a:lnTo>
                    <a:pt x="668312" y="356425"/>
                  </a:lnTo>
                  <a:lnTo>
                    <a:pt x="714946" y="352679"/>
                  </a:lnTo>
                  <a:lnTo>
                    <a:pt x="762368" y="351599"/>
                  </a:lnTo>
                  <a:lnTo>
                    <a:pt x="767981" y="340741"/>
                  </a:lnTo>
                  <a:lnTo>
                    <a:pt x="773226" y="329717"/>
                  </a:lnTo>
                  <a:lnTo>
                    <a:pt x="778116" y="318516"/>
                  </a:lnTo>
                  <a:lnTo>
                    <a:pt x="782650" y="307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6497" y="9737439"/>
              <a:ext cx="622300" cy="584835"/>
            </a:xfrm>
            <a:custGeom>
              <a:avLst/>
              <a:gdLst/>
              <a:ahLst/>
              <a:cxnLst/>
              <a:rect l="l" t="t" r="r" b="b"/>
              <a:pathLst>
                <a:path w="622300" h="584834">
                  <a:moveTo>
                    <a:pt x="310262" y="0"/>
                  </a:moveTo>
                  <a:lnTo>
                    <a:pt x="265761" y="125011"/>
                  </a:lnTo>
                  <a:lnTo>
                    <a:pt x="171429" y="31695"/>
                  </a:lnTo>
                  <a:lnTo>
                    <a:pt x="185565" y="163628"/>
                  </a:lnTo>
                  <a:lnTo>
                    <a:pt x="60081" y="120488"/>
                  </a:lnTo>
                  <a:lnTo>
                    <a:pt x="130069" y="233218"/>
                  </a:lnTo>
                  <a:lnTo>
                    <a:pt x="0" y="248589"/>
                  </a:lnTo>
                  <a:lnTo>
                    <a:pt x="47950" y="267770"/>
                  </a:lnTo>
                  <a:lnTo>
                    <a:pt x="94561" y="289479"/>
                  </a:lnTo>
                  <a:lnTo>
                    <a:pt x="139746" y="313631"/>
                  </a:lnTo>
                  <a:lnTo>
                    <a:pt x="183420" y="340140"/>
                  </a:lnTo>
                  <a:lnTo>
                    <a:pt x="225497" y="368920"/>
                  </a:lnTo>
                  <a:lnTo>
                    <a:pt x="265893" y="399885"/>
                  </a:lnTo>
                  <a:lnTo>
                    <a:pt x="304522" y="432949"/>
                  </a:lnTo>
                  <a:lnTo>
                    <a:pt x="341299" y="468027"/>
                  </a:lnTo>
                  <a:lnTo>
                    <a:pt x="376138" y="505033"/>
                  </a:lnTo>
                  <a:lnTo>
                    <a:pt x="408954" y="543881"/>
                  </a:lnTo>
                  <a:lnTo>
                    <a:pt x="439662" y="584484"/>
                  </a:lnTo>
                  <a:lnTo>
                    <a:pt x="434960" y="476351"/>
                  </a:lnTo>
                  <a:lnTo>
                    <a:pt x="560443" y="519502"/>
                  </a:lnTo>
                  <a:lnTo>
                    <a:pt x="490456" y="406762"/>
                  </a:lnTo>
                  <a:lnTo>
                    <a:pt x="622232" y="391202"/>
                  </a:lnTo>
                  <a:lnTo>
                    <a:pt x="510256" y="320000"/>
                  </a:lnTo>
                  <a:lnTo>
                    <a:pt x="622232" y="248788"/>
                  </a:lnTo>
                  <a:lnTo>
                    <a:pt x="490456" y="233218"/>
                  </a:lnTo>
                  <a:lnTo>
                    <a:pt x="560443" y="120488"/>
                  </a:lnTo>
                  <a:lnTo>
                    <a:pt x="434960" y="163628"/>
                  </a:lnTo>
                  <a:lnTo>
                    <a:pt x="449106" y="31695"/>
                  </a:lnTo>
                  <a:lnTo>
                    <a:pt x="354764" y="125011"/>
                  </a:lnTo>
                  <a:lnTo>
                    <a:pt x="310262" y="0"/>
                  </a:lnTo>
                  <a:close/>
                </a:path>
              </a:pathLst>
            </a:custGeom>
            <a:solidFill>
              <a:srgbClr val="FFD6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373284" y="9621818"/>
              <a:ext cx="2118360" cy="444500"/>
            </a:xfrm>
            <a:custGeom>
              <a:avLst/>
              <a:gdLst/>
              <a:ahLst/>
              <a:cxnLst/>
              <a:rect l="l" t="t" r="r" b="b"/>
              <a:pathLst>
                <a:path w="2118359" h="444500">
                  <a:moveTo>
                    <a:pt x="270421" y="292"/>
                  </a:moveTo>
                  <a:lnTo>
                    <a:pt x="0" y="292"/>
                  </a:lnTo>
                  <a:lnTo>
                    <a:pt x="0" y="68872"/>
                  </a:lnTo>
                  <a:lnTo>
                    <a:pt x="0" y="190792"/>
                  </a:lnTo>
                  <a:lnTo>
                    <a:pt x="0" y="259372"/>
                  </a:lnTo>
                  <a:lnTo>
                    <a:pt x="0" y="434632"/>
                  </a:lnTo>
                  <a:lnTo>
                    <a:pt x="73583" y="434632"/>
                  </a:lnTo>
                  <a:lnTo>
                    <a:pt x="73583" y="259372"/>
                  </a:lnTo>
                  <a:lnTo>
                    <a:pt x="250177" y="259372"/>
                  </a:lnTo>
                  <a:lnTo>
                    <a:pt x="250177" y="190792"/>
                  </a:lnTo>
                  <a:lnTo>
                    <a:pt x="73583" y="190792"/>
                  </a:lnTo>
                  <a:lnTo>
                    <a:pt x="73583" y="68872"/>
                  </a:lnTo>
                  <a:lnTo>
                    <a:pt x="270421" y="68872"/>
                  </a:lnTo>
                  <a:lnTo>
                    <a:pt x="270421" y="292"/>
                  </a:lnTo>
                  <a:close/>
                </a:path>
                <a:path w="2118359" h="444500">
                  <a:moveTo>
                    <a:pt x="408368" y="0"/>
                  </a:moveTo>
                  <a:lnTo>
                    <a:pt x="337235" y="0"/>
                  </a:lnTo>
                  <a:lnTo>
                    <a:pt x="337235" y="434746"/>
                  </a:lnTo>
                  <a:lnTo>
                    <a:pt x="408368" y="434746"/>
                  </a:lnTo>
                  <a:lnTo>
                    <a:pt x="408368" y="0"/>
                  </a:lnTo>
                  <a:close/>
                </a:path>
                <a:path w="2118359" h="444500">
                  <a:moveTo>
                    <a:pt x="570852" y="136131"/>
                  </a:moveTo>
                  <a:lnTo>
                    <a:pt x="500329" y="136131"/>
                  </a:lnTo>
                  <a:lnTo>
                    <a:pt x="500329" y="434746"/>
                  </a:lnTo>
                  <a:lnTo>
                    <a:pt x="570852" y="434746"/>
                  </a:lnTo>
                  <a:lnTo>
                    <a:pt x="570852" y="136131"/>
                  </a:lnTo>
                  <a:close/>
                </a:path>
                <a:path w="2118359" h="444500">
                  <a:moveTo>
                    <a:pt x="918286" y="245897"/>
                  </a:moveTo>
                  <a:lnTo>
                    <a:pt x="911694" y="199720"/>
                  </a:lnTo>
                  <a:lnTo>
                    <a:pt x="891692" y="162115"/>
                  </a:lnTo>
                  <a:lnTo>
                    <a:pt x="858024" y="136804"/>
                  </a:lnTo>
                  <a:lnTo>
                    <a:pt x="810374" y="127546"/>
                  </a:lnTo>
                  <a:lnTo>
                    <a:pt x="785368" y="130276"/>
                  </a:lnTo>
                  <a:lnTo>
                    <a:pt x="761161" y="138887"/>
                  </a:lnTo>
                  <a:lnTo>
                    <a:pt x="739495" y="153936"/>
                  </a:lnTo>
                  <a:lnTo>
                    <a:pt x="722071" y="175996"/>
                  </a:lnTo>
                  <a:lnTo>
                    <a:pt x="722071" y="136131"/>
                  </a:lnTo>
                  <a:lnTo>
                    <a:pt x="652780" y="136131"/>
                  </a:lnTo>
                  <a:lnTo>
                    <a:pt x="652780" y="434746"/>
                  </a:lnTo>
                  <a:lnTo>
                    <a:pt x="723912" y="434746"/>
                  </a:lnTo>
                  <a:lnTo>
                    <a:pt x="723912" y="262445"/>
                  </a:lnTo>
                  <a:lnTo>
                    <a:pt x="727900" y="234873"/>
                  </a:lnTo>
                  <a:lnTo>
                    <a:pt x="739698" y="212471"/>
                  </a:lnTo>
                  <a:lnTo>
                    <a:pt x="759091" y="197434"/>
                  </a:lnTo>
                  <a:lnTo>
                    <a:pt x="785850" y="191922"/>
                  </a:lnTo>
                  <a:lnTo>
                    <a:pt x="814311" y="197104"/>
                  </a:lnTo>
                  <a:lnTo>
                    <a:pt x="833285" y="211239"/>
                  </a:lnTo>
                  <a:lnTo>
                    <a:pt x="843876" y="232283"/>
                  </a:lnTo>
                  <a:lnTo>
                    <a:pt x="847166" y="258152"/>
                  </a:lnTo>
                  <a:lnTo>
                    <a:pt x="847166" y="434746"/>
                  </a:lnTo>
                  <a:lnTo>
                    <a:pt x="918286" y="434746"/>
                  </a:lnTo>
                  <a:lnTo>
                    <a:pt x="918286" y="245897"/>
                  </a:lnTo>
                  <a:close/>
                </a:path>
                <a:path w="2118359" h="444500">
                  <a:moveTo>
                    <a:pt x="1276197" y="434746"/>
                  </a:moveTo>
                  <a:lnTo>
                    <a:pt x="1275435" y="427596"/>
                  </a:lnTo>
                  <a:lnTo>
                    <a:pt x="1274432" y="415747"/>
                  </a:lnTo>
                  <a:lnTo>
                    <a:pt x="1273517" y="399402"/>
                  </a:lnTo>
                  <a:lnTo>
                    <a:pt x="1273454" y="396125"/>
                  </a:lnTo>
                  <a:lnTo>
                    <a:pt x="1273136" y="380174"/>
                  </a:lnTo>
                  <a:lnTo>
                    <a:pt x="1273136" y="379564"/>
                  </a:lnTo>
                  <a:lnTo>
                    <a:pt x="1273136" y="191312"/>
                  </a:lnTo>
                  <a:lnTo>
                    <a:pt x="1273136" y="171069"/>
                  </a:lnTo>
                  <a:lnTo>
                    <a:pt x="1273136" y="0"/>
                  </a:lnTo>
                  <a:lnTo>
                    <a:pt x="1204455" y="0"/>
                  </a:lnTo>
                  <a:lnTo>
                    <a:pt x="1204455" y="283908"/>
                  </a:lnTo>
                  <a:lnTo>
                    <a:pt x="1198651" y="322910"/>
                  </a:lnTo>
                  <a:lnTo>
                    <a:pt x="1182382" y="353123"/>
                  </a:lnTo>
                  <a:lnTo>
                    <a:pt x="1157376" y="372630"/>
                  </a:lnTo>
                  <a:lnTo>
                    <a:pt x="1125359" y="379564"/>
                  </a:lnTo>
                  <a:lnTo>
                    <a:pt x="1092365" y="372732"/>
                  </a:lnTo>
                  <a:lnTo>
                    <a:pt x="1067028" y="353428"/>
                  </a:lnTo>
                  <a:lnTo>
                    <a:pt x="1050759" y="323430"/>
                  </a:lnTo>
                  <a:lnTo>
                    <a:pt x="1045019" y="284518"/>
                  </a:lnTo>
                  <a:lnTo>
                    <a:pt x="1051115" y="245897"/>
                  </a:lnTo>
                  <a:lnTo>
                    <a:pt x="1093660" y="197853"/>
                  </a:lnTo>
                  <a:lnTo>
                    <a:pt x="1157884" y="197764"/>
                  </a:lnTo>
                  <a:lnTo>
                    <a:pt x="1198740" y="245376"/>
                  </a:lnTo>
                  <a:lnTo>
                    <a:pt x="1204455" y="283908"/>
                  </a:lnTo>
                  <a:lnTo>
                    <a:pt x="1204455" y="0"/>
                  </a:lnTo>
                  <a:lnTo>
                    <a:pt x="1203845" y="0"/>
                  </a:lnTo>
                  <a:lnTo>
                    <a:pt x="1203845" y="171069"/>
                  </a:lnTo>
                  <a:lnTo>
                    <a:pt x="1193584" y="156349"/>
                  </a:lnTo>
                  <a:lnTo>
                    <a:pt x="1176096" y="142481"/>
                  </a:lnTo>
                  <a:lnTo>
                    <a:pt x="1150543" y="132181"/>
                  </a:lnTo>
                  <a:lnTo>
                    <a:pt x="1116152" y="128155"/>
                  </a:lnTo>
                  <a:lnTo>
                    <a:pt x="1069098" y="136169"/>
                  </a:lnTo>
                  <a:lnTo>
                    <a:pt x="1029779" y="158470"/>
                  </a:lnTo>
                  <a:lnTo>
                    <a:pt x="999769" y="192392"/>
                  </a:lnTo>
                  <a:lnTo>
                    <a:pt x="980617" y="235292"/>
                  </a:lnTo>
                  <a:lnTo>
                    <a:pt x="973899" y="284518"/>
                  </a:lnTo>
                  <a:lnTo>
                    <a:pt x="980579" y="335521"/>
                  </a:lnTo>
                  <a:lnTo>
                    <a:pt x="999680" y="378929"/>
                  </a:lnTo>
                  <a:lnTo>
                    <a:pt x="1029792" y="412597"/>
                  </a:lnTo>
                  <a:lnTo>
                    <a:pt x="1069492" y="434378"/>
                  </a:lnTo>
                  <a:lnTo>
                    <a:pt x="1117384" y="442112"/>
                  </a:lnTo>
                  <a:lnTo>
                    <a:pt x="1146949" y="438467"/>
                  </a:lnTo>
                  <a:lnTo>
                    <a:pt x="1171803" y="428548"/>
                  </a:lnTo>
                  <a:lnTo>
                    <a:pt x="1191374" y="413918"/>
                  </a:lnTo>
                  <a:lnTo>
                    <a:pt x="1205064" y="396125"/>
                  </a:lnTo>
                  <a:lnTo>
                    <a:pt x="1205369" y="406387"/>
                  </a:lnTo>
                  <a:lnTo>
                    <a:pt x="1206144" y="417512"/>
                  </a:lnTo>
                  <a:lnTo>
                    <a:pt x="1207135" y="427596"/>
                  </a:lnTo>
                  <a:lnTo>
                    <a:pt x="1208125" y="434746"/>
                  </a:lnTo>
                  <a:lnTo>
                    <a:pt x="1276197" y="434746"/>
                  </a:lnTo>
                  <a:close/>
                </a:path>
                <a:path w="2118359" h="444500">
                  <a:moveTo>
                    <a:pt x="1619262" y="282067"/>
                  </a:moveTo>
                  <a:lnTo>
                    <a:pt x="1615694" y="252641"/>
                  </a:lnTo>
                  <a:lnTo>
                    <a:pt x="1612912" y="229666"/>
                  </a:lnTo>
                  <a:lnTo>
                    <a:pt x="1594383" y="186664"/>
                  </a:lnTo>
                  <a:lnTo>
                    <a:pt x="1594142" y="186410"/>
                  </a:lnTo>
                  <a:lnTo>
                    <a:pt x="1564424" y="154343"/>
                  </a:lnTo>
                  <a:lnTo>
                    <a:pt x="1547507" y="145872"/>
                  </a:lnTo>
                  <a:lnTo>
                    <a:pt x="1547507" y="252641"/>
                  </a:lnTo>
                  <a:lnTo>
                    <a:pt x="1400962" y="252641"/>
                  </a:lnTo>
                  <a:lnTo>
                    <a:pt x="1421574" y="207568"/>
                  </a:lnTo>
                  <a:lnTo>
                    <a:pt x="1473936" y="186410"/>
                  </a:lnTo>
                  <a:lnTo>
                    <a:pt x="1528660" y="206413"/>
                  </a:lnTo>
                  <a:lnTo>
                    <a:pt x="1547507" y="252641"/>
                  </a:lnTo>
                  <a:lnTo>
                    <a:pt x="1547507" y="145872"/>
                  </a:lnTo>
                  <a:lnTo>
                    <a:pt x="1523809" y="133997"/>
                  </a:lnTo>
                  <a:lnTo>
                    <a:pt x="1473314" y="126936"/>
                  </a:lnTo>
                  <a:lnTo>
                    <a:pt x="1429245" y="134188"/>
                  </a:lnTo>
                  <a:lnTo>
                    <a:pt x="1389583" y="154990"/>
                  </a:lnTo>
                  <a:lnTo>
                    <a:pt x="1357426" y="187858"/>
                  </a:lnTo>
                  <a:lnTo>
                    <a:pt x="1335874" y="231317"/>
                  </a:lnTo>
                  <a:lnTo>
                    <a:pt x="1328000" y="283908"/>
                  </a:lnTo>
                  <a:lnTo>
                    <a:pt x="1336103" y="339407"/>
                  </a:lnTo>
                  <a:lnTo>
                    <a:pt x="1358430" y="383946"/>
                  </a:lnTo>
                  <a:lnTo>
                    <a:pt x="1391970" y="416750"/>
                  </a:lnTo>
                  <a:lnTo>
                    <a:pt x="1433715" y="437019"/>
                  </a:lnTo>
                  <a:lnTo>
                    <a:pt x="1480680" y="443953"/>
                  </a:lnTo>
                  <a:lnTo>
                    <a:pt x="1529778" y="436524"/>
                  </a:lnTo>
                  <a:lnTo>
                    <a:pt x="1569059" y="416280"/>
                  </a:lnTo>
                  <a:lnTo>
                    <a:pt x="1597863" y="386270"/>
                  </a:lnTo>
                  <a:lnTo>
                    <a:pt x="1599615" y="382638"/>
                  </a:lnTo>
                  <a:lnTo>
                    <a:pt x="1615579" y="349529"/>
                  </a:lnTo>
                  <a:lnTo>
                    <a:pt x="1555496" y="330504"/>
                  </a:lnTo>
                  <a:lnTo>
                    <a:pt x="1545704" y="351066"/>
                  </a:lnTo>
                  <a:lnTo>
                    <a:pt x="1530502" y="367601"/>
                  </a:lnTo>
                  <a:lnTo>
                    <a:pt x="1509102" y="378625"/>
                  </a:lnTo>
                  <a:lnTo>
                    <a:pt x="1480680" y="382638"/>
                  </a:lnTo>
                  <a:lnTo>
                    <a:pt x="1449565" y="376847"/>
                  </a:lnTo>
                  <a:lnTo>
                    <a:pt x="1424038" y="360705"/>
                  </a:lnTo>
                  <a:lnTo>
                    <a:pt x="1406436" y="336067"/>
                  </a:lnTo>
                  <a:lnTo>
                    <a:pt x="1399133" y="304761"/>
                  </a:lnTo>
                  <a:lnTo>
                    <a:pt x="1617421" y="304761"/>
                  </a:lnTo>
                  <a:lnTo>
                    <a:pt x="1618030" y="303530"/>
                  </a:lnTo>
                  <a:lnTo>
                    <a:pt x="1619262" y="293725"/>
                  </a:lnTo>
                  <a:lnTo>
                    <a:pt x="1619262" y="282067"/>
                  </a:lnTo>
                  <a:close/>
                </a:path>
                <a:path w="2118359" h="444500">
                  <a:moveTo>
                    <a:pt x="1851037" y="134277"/>
                  </a:moveTo>
                  <a:lnTo>
                    <a:pt x="1840611" y="132448"/>
                  </a:lnTo>
                  <a:lnTo>
                    <a:pt x="1832025" y="132448"/>
                  </a:lnTo>
                  <a:lnTo>
                    <a:pt x="1803933" y="135928"/>
                  </a:lnTo>
                  <a:lnTo>
                    <a:pt x="1779358" y="146011"/>
                  </a:lnTo>
                  <a:lnTo>
                    <a:pt x="1759508" y="162191"/>
                  </a:lnTo>
                  <a:lnTo>
                    <a:pt x="1745564" y="183959"/>
                  </a:lnTo>
                  <a:lnTo>
                    <a:pt x="1745564" y="136131"/>
                  </a:lnTo>
                  <a:lnTo>
                    <a:pt x="1676260" y="136131"/>
                  </a:lnTo>
                  <a:lnTo>
                    <a:pt x="1676260" y="434746"/>
                  </a:lnTo>
                  <a:lnTo>
                    <a:pt x="1747405" y="434746"/>
                  </a:lnTo>
                  <a:lnTo>
                    <a:pt x="1747405" y="292481"/>
                  </a:lnTo>
                  <a:lnTo>
                    <a:pt x="1752193" y="255244"/>
                  </a:lnTo>
                  <a:lnTo>
                    <a:pt x="1766874" y="227723"/>
                  </a:lnTo>
                  <a:lnTo>
                    <a:pt x="1791893" y="210654"/>
                  </a:lnTo>
                  <a:lnTo>
                    <a:pt x="1827733" y="204800"/>
                  </a:lnTo>
                  <a:lnTo>
                    <a:pt x="1835086" y="204800"/>
                  </a:lnTo>
                  <a:lnTo>
                    <a:pt x="1843062" y="205422"/>
                  </a:lnTo>
                  <a:lnTo>
                    <a:pt x="1851037" y="206641"/>
                  </a:lnTo>
                  <a:lnTo>
                    <a:pt x="1851037" y="134277"/>
                  </a:lnTo>
                  <a:close/>
                </a:path>
                <a:path w="2118359" h="444500">
                  <a:moveTo>
                    <a:pt x="2117763" y="348297"/>
                  </a:moveTo>
                  <a:lnTo>
                    <a:pt x="2095995" y="290957"/>
                  </a:lnTo>
                  <a:lnTo>
                    <a:pt x="2031923" y="257530"/>
                  </a:lnTo>
                  <a:lnTo>
                    <a:pt x="1986546" y="248335"/>
                  </a:lnTo>
                  <a:lnTo>
                    <a:pt x="1974088" y="244144"/>
                  </a:lnTo>
                  <a:lnTo>
                    <a:pt x="1964626" y="237299"/>
                  </a:lnTo>
                  <a:lnTo>
                    <a:pt x="1958606" y="228155"/>
                  </a:lnTo>
                  <a:lnTo>
                    <a:pt x="1956498" y="217068"/>
                  </a:lnTo>
                  <a:lnTo>
                    <a:pt x="1959660" y="203936"/>
                  </a:lnTo>
                  <a:lnTo>
                    <a:pt x="1968525" y="193001"/>
                  </a:lnTo>
                  <a:lnTo>
                    <a:pt x="1982114" y="185508"/>
                  </a:lnTo>
                  <a:lnTo>
                    <a:pt x="1999424" y="182727"/>
                  </a:lnTo>
                  <a:lnTo>
                    <a:pt x="2024519" y="187312"/>
                  </a:lnTo>
                  <a:lnTo>
                    <a:pt x="2041042" y="198666"/>
                  </a:lnTo>
                  <a:lnTo>
                    <a:pt x="2050554" y="213258"/>
                  </a:lnTo>
                  <a:lnTo>
                    <a:pt x="2054606" y="227495"/>
                  </a:lnTo>
                  <a:lnTo>
                    <a:pt x="2114702" y="210324"/>
                  </a:lnTo>
                  <a:lnTo>
                    <a:pt x="2106345" y="184873"/>
                  </a:lnTo>
                  <a:lnTo>
                    <a:pt x="2086495" y="157581"/>
                  </a:lnTo>
                  <a:lnTo>
                    <a:pt x="2051926" y="135813"/>
                  </a:lnTo>
                  <a:lnTo>
                    <a:pt x="1999424" y="126923"/>
                  </a:lnTo>
                  <a:lnTo>
                    <a:pt x="1956142" y="134645"/>
                  </a:lnTo>
                  <a:lnTo>
                    <a:pt x="1921319" y="155511"/>
                  </a:lnTo>
                  <a:lnTo>
                    <a:pt x="1898103" y="186169"/>
                  </a:lnTo>
                  <a:lnTo>
                    <a:pt x="1889671" y="223202"/>
                  </a:lnTo>
                  <a:lnTo>
                    <a:pt x="1894801" y="252501"/>
                  </a:lnTo>
                  <a:lnTo>
                    <a:pt x="1910054" y="277774"/>
                  </a:lnTo>
                  <a:lnTo>
                    <a:pt x="1935187" y="297535"/>
                  </a:lnTo>
                  <a:lnTo>
                    <a:pt x="1969985" y="310273"/>
                  </a:lnTo>
                  <a:lnTo>
                    <a:pt x="2014131" y="320090"/>
                  </a:lnTo>
                  <a:lnTo>
                    <a:pt x="2029688" y="325081"/>
                  </a:lnTo>
                  <a:lnTo>
                    <a:pt x="2040585" y="332498"/>
                  </a:lnTo>
                  <a:lnTo>
                    <a:pt x="2046986" y="341985"/>
                  </a:lnTo>
                  <a:lnTo>
                    <a:pt x="2049081" y="353199"/>
                  </a:lnTo>
                  <a:lnTo>
                    <a:pt x="2046236" y="366318"/>
                  </a:lnTo>
                  <a:lnTo>
                    <a:pt x="2037740" y="377266"/>
                  </a:lnTo>
                  <a:lnTo>
                    <a:pt x="2023732" y="384759"/>
                  </a:lnTo>
                  <a:lnTo>
                    <a:pt x="2004326" y="387540"/>
                  </a:lnTo>
                  <a:lnTo>
                    <a:pt x="1979142" y="383374"/>
                  </a:lnTo>
                  <a:lnTo>
                    <a:pt x="1960638" y="372211"/>
                  </a:lnTo>
                  <a:lnTo>
                    <a:pt x="1948802" y="355981"/>
                  </a:lnTo>
                  <a:lnTo>
                    <a:pt x="1943620" y="336638"/>
                  </a:lnTo>
                  <a:lnTo>
                    <a:pt x="1881695" y="353809"/>
                  </a:lnTo>
                  <a:lnTo>
                    <a:pt x="1890344" y="382117"/>
                  </a:lnTo>
                  <a:lnTo>
                    <a:pt x="1912277" y="411530"/>
                  </a:lnTo>
                  <a:lnTo>
                    <a:pt x="1949729" y="434606"/>
                  </a:lnTo>
                  <a:lnTo>
                    <a:pt x="2004936" y="443941"/>
                  </a:lnTo>
                  <a:lnTo>
                    <a:pt x="2054644" y="435381"/>
                  </a:lnTo>
                  <a:lnTo>
                    <a:pt x="2089873" y="413131"/>
                  </a:lnTo>
                  <a:lnTo>
                    <a:pt x="2110829" y="382384"/>
                  </a:lnTo>
                  <a:lnTo>
                    <a:pt x="2117763" y="348297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486" y="9620952"/>
              <a:ext cx="76783" cy="76783"/>
            </a:xfrm>
            <a:prstGeom prst="rect">
              <a:avLst/>
            </a:prstGeom>
          </p:spPr>
        </p:pic>
      </p:grpSp>
      <p:sp>
        <p:nvSpPr>
          <p:cNvPr id="12" name="object 12" descr=""/>
          <p:cNvSpPr/>
          <p:nvPr/>
        </p:nvSpPr>
        <p:spPr>
          <a:xfrm>
            <a:off x="0" y="0"/>
            <a:ext cx="565785" cy="11308715"/>
          </a:xfrm>
          <a:custGeom>
            <a:avLst/>
            <a:gdLst/>
            <a:ahLst/>
            <a:cxnLst/>
            <a:rect l="l" t="t" r="r" b="b"/>
            <a:pathLst>
              <a:path w="565785" h="11308715">
                <a:moveTo>
                  <a:pt x="565427" y="0"/>
                </a:moveTo>
                <a:lnTo>
                  <a:pt x="0" y="0"/>
                </a:lnTo>
                <a:lnTo>
                  <a:pt x="0" y="11308556"/>
                </a:lnTo>
                <a:lnTo>
                  <a:pt x="565427" y="11308556"/>
                </a:lnTo>
                <a:lnTo>
                  <a:pt x="565427" y="0"/>
                </a:lnTo>
                <a:close/>
              </a:path>
            </a:pathLst>
          </a:custGeom>
          <a:solidFill>
            <a:srgbClr val="FFD2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/>
              <a:t>Get</a:t>
            </a:r>
            <a:r>
              <a:rPr dirty="0" spc="-20"/>
              <a:t> </a:t>
            </a:r>
            <a:r>
              <a:rPr dirty="0" spc="-10"/>
              <a:t>involved.</a:t>
            </a:r>
          </a:p>
          <a:p>
            <a:pPr marL="12700" marR="5080">
              <a:lnSpc>
                <a:spcPts val="5420"/>
              </a:lnSpc>
              <a:spcBef>
                <a:spcPts val="190"/>
              </a:spcBef>
            </a:pP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Flinders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City</a:t>
            </a:r>
            <a:r>
              <a:rPr dirty="0" sz="4200" spc="-114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Campus</a:t>
            </a:r>
            <a:r>
              <a:rPr dirty="0" sz="4200" spc="-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is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launching</a:t>
            </a:r>
            <a:r>
              <a:rPr dirty="0" sz="4200" spc="-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a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new</a:t>
            </a:r>
            <a:r>
              <a:rPr dirty="0" sz="4200" spc="-9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Student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Advisory</a:t>
            </a:r>
            <a:r>
              <a:rPr dirty="0" sz="4200" spc="-14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Group</a:t>
            </a:r>
            <a:r>
              <a:rPr dirty="0" sz="4200" spc="-4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and</a:t>
            </a:r>
            <a:r>
              <a:rPr dirty="0" sz="4200" spc="-12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we</a:t>
            </a:r>
            <a:r>
              <a:rPr dirty="0" sz="4200" spc="-12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want</a:t>
            </a:r>
            <a:r>
              <a:rPr dirty="0" sz="4200" spc="-14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you!</a:t>
            </a:r>
            <a:r>
              <a:rPr dirty="0" sz="4200" spc="-4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Interested?</a:t>
            </a:r>
            <a:endParaRPr sz="4200">
              <a:latin typeface="CircularXX Book"/>
              <a:cs typeface="CircularXX Book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Email</a:t>
            </a:r>
            <a:r>
              <a:rPr dirty="0" sz="4200" spc="-1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us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at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  <a:hlinkClick r:id="rId4"/>
              </a:rPr>
              <a:t>citycampus@flinders.edu.au</a:t>
            </a:r>
            <a:endParaRPr sz="4200">
              <a:latin typeface="CircularXX Book"/>
              <a:cs typeface="CircularXX Book"/>
            </a:endParaRPr>
          </a:p>
          <a:p>
            <a:pPr marL="12700" marR="2987040">
              <a:lnSpc>
                <a:spcPct val="107400"/>
              </a:lnSpc>
              <a:spcBef>
                <a:spcPts val="5"/>
              </a:spcBef>
            </a:pP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or</a:t>
            </a:r>
            <a:r>
              <a:rPr dirty="0" sz="4200" spc="-1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see</a:t>
            </a:r>
            <a:r>
              <a:rPr dirty="0" sz="4200" spc="-9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the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Student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Services</a:t>
            </a:r>
            <a:r>
              <a:rPr dirty="0" sz="4200" spc="-9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spc="-20" b="0">
                <a:solidFill>
                  <a:srgbClr val="FFFFFF"/>
                </a:solidFill>
                <a:latin typeface="CircularXX Book"/>
                <a:cs typeface="CircularXX Book"/>
              </a:rPr>
              <a:t>team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(jump</a:t>
            </a:r>
            <a:r>
              <a:rPr dirty="0" sz="4200" spc="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in</a:t>
            </a:r>
            <a:r>
              <a:rPr dirty="0" sz="4200" spc="-7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the</a:t>
            </a:r>
            <a:r>
              <a:rPr dirty="0" sz="4200" spc="1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queue)</a:t>
            </a:r>
            <a:r>
              <a:rPr dirty="0" sz="4200" spc="-7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to</a:t>
            </a:r>
            <a:r>
              <a:rPr dirty="0" sz="4200" spc="-30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find</a:t>
            </a:r>
            <a:r>
              <a:rPr dirty="0" sz="4200" spc="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b="0">
                <a:solidFill>
                  <a:srgbClr val="FFFFFF"/>
                </a:solidFill>
                <a:latin typeface="CircularXX Book"/>
                <a:cs typeface="CircularXX Book"/>
              </a:rPr>
              <a:t>out</a:t>
            </a:r>
            <a:r>
              <a:rPr dirty="0" sz="4200" spc="5" b="0">
                <a:solidFill>
                  <a:srgbClr val="FFFFFF"/>
                </a:solidFill>
                <a:latin typeface="CircularXX Book"/>
                <a:cs typeface="CircularXX Book"/>
              </a:rPr>
              <a:t> </a:t>
            </a:r>
            <a:r>
              <a:rPr dirty="0" sz="4200" spc="-10" b="0">
                <a:solidFill>
                  <a:srgbClr val="FFFFFF"/>
                </a:solidFill>
                <a:latin typeface="CircularXX Book"/>
                <a:cs typeface="CircularXX Book"/>
              </a:rPr>
              <a:t>more.</a:t>
            </a:r>
            <a:endParaRPr sz="4200">
              <a:latin typeface="CircularXX Book"/>
              <a:cs typeface="CircularXX Book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673112" y="829684"/>
            <a:ext cx="11659870" cy="3583940"/>
          </a:xfrm>
          <a:prstGeom prst="rect"/>
        </p:spPr>
        <p:txBody>
          <a:bodyPr wrap="square" lIns="0" tIns="212725" rIns="0" bIns="0" rtlCol="0" vert="horz">
            <a:spAutoFit/>
          </a:bodyPr>
          <a:lstStyle/>
          <a:p>
            <a:pPr marL="12700" marR="5080">
              <a:lnSpc>
                <a:spcPts val="13269"/>
              </a:lnSpc>
              <a:spcBef>
                <a:spcPts val="1675"/>
              </a:spcBef>
            </a:pPr>
            <a:r>
              <a:rPr dirty="0" spc="-10">
                <a:solidFill>
                  <a:srgbClr val="F6EDE0"/>
                </a:solidFill>
              </a:rPr>
              <a:t>Student </a:t>
            </a:r>
            <a:r>
              <a:rPr dirty="0">
                <a:solidFill>
                  <a:srgbClr val="F6EDE0"/>
                </a:solidFill>
              </a:rPr>
              <a:t>Advisory</a:t>
            </a:r>
            <a:r>
              <a:rPr dirty="0" spc="-459">
                <a:solidFill>
                  <a:srgbClr val="F6EDE0"/>
                </a:solidFill>
              </a:rPr>
              <a:t> </a:t>
            </a:r>
            <a:r>
              <a:rPr dirty="0" spc="-10">
                <a:solidFill>
                  <a:srgbClr val="F6EDE0"/>
                </a:solidFill>
              </a:rPr>
              <a:t>Group</a:t>
            </a:r>
          </a:p>
        </p:txBody>
      </p:sp>
      <p:sp>
        <p:nvSpPr>
          <p:cNvPr id="15" name="object 15" descr=""/>
          <p:cNvSpPr/>
          <p:nvPr/>
        </p:nvSpPr>
        <p:spPr>
          <a:xfrm>
            <a:off x="14200447" y="0"/>
            <a:ext cx="5904230" cy="8998585"/>
          </a:xfrm>
          <a:custGeom>
            <a:avLst/>
            <a:gdLst/>
            <a:ahLst/>
            <a:cxnLst/>
            <a:rect l="l" t="t" r="r" b="b"/>
            <a:pathLst>
              <a:path w="5904230" h="8998585">
                <a:moveTo>
                  <a:pt x="5903652" y="0"/>
                </a:moveTo>
                <a:lnTo>
                  <a:pt x="0" y="0"/>
                </a:lnTo>
                <a:lnTo>
                  <a:pt x="0" y="8998155"/>
                </a:lnTo>
                <a:lnTo>
                  <a:pt x="5903652" y="8998155"/>
                </a:lnTo>
                <a:lnTo>
                  <a:pt x="59036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65427" y="0"/>
            <a:ext cx="19538950" cy="11308715"/>
            <a:chOff x="565427" y="0"/>
            <a:chExt cx="19538950" cy="11308715"/>
          </a:xfrm>
        </p:grpSpPr>
        <p:sp>
          <p:nvSpPr>
            <p:cNvPr id="3" name="object 3" descr=""/>
            <p:cNvSpPr/>
            <p:nvPr/>
          </p:nvSpPr>
          <p:spPr>
            <a:xfrm>
              <a:off x="565427" y="0"/>
              <a:ext cx="13633450" cy="11308715"/>
            </a:xfrm>
            <a:custGeom>
              <a:avLst/>
              <a:gdLst/>
              <a:ahLst/>
              <a:cxnLst/>
              <a:rect l="l" t="t" r="r" b="b"/>
              <a:pathLst>
                <a:path w="13633450" h="11308715">
                  <a:moveTo>
                    <a:pt x="0" y="11308556"/>
                  </a:moveTo>
                  <a:lnTo>
                    <a:pt x="13633092" y="11308556"/>
                  </a:lnTo>
                  <a:lnTo>
                    <a:pt x="13633092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DC5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6368382" y="10179170"/>
              <a:ext cx="2374265" cy="444500"/>
            </a:xfrm>
            <a:custGeom>
              <a:avLst/>
              <a:gdLst/>
              <a:ahLst/>
              <a:cxnLst/>
              <a:rect l="l" t="t" r="r" b="b"/>
              <a:pathLst>
                <a:path w="2374265" h="444500">
                  <a:moveTo>
                    <a:pt x="324370" y="0"/>
                  </a:moveTo>
                  <a:lnTo>
                    <a:pt x="250799" y="0"/>
                  </a:lnTo>
                  <a:lnTo>
                    <a:pt x="250799" y="278993"/>
                  </a:lnTo>
                  <a:lnTo>
                    <a:pt x="244754" y="319709"/>
                  </a:lnTo>
                  <a:lnTo>
                    <a:pt x="227266" y="349504"/>
                  </a:lnTo>
                  <a:lnTo>
                    <a:pt x="199313" y="367804"/>
                  </a:lnTo>
                  <a:lnTo>
                    <a:pt x="161886" y="374040"/>
                  </a:lnTo>
                  <a:lnTo>
                    <a:pt x="124714" y="367804"/>
                  </a:lnTo>
                  <a:lnTo>
                    <a:pt x="96735" y="349504"/>
                  </a:lnTo>
                  <a:lnTo>
                    <a:pt x="79095" y="319709"/>
                  </a:lnTo>
                  <a:lnTo>
                    <a:pt x="72961" y="278993"/>
                  </a:lnTo>
                  <a:lnTo>
                    <a:pt x="72961" y="0"/>
                  </a:lnTo>
                  <a:lnTo>
                    <a:pt x="0" y="0"/>
                  </a:lnTo>
                  <a:lnTo>
                    <a:pt x="0" y="283286"/>
                  </a:lnTo>
                  <a:lnTo>
                    <a:pt x="5689" y="331597"/>
                  </a:lnTo>
                  <a:lnTo>
                    <a:pt x="21793" y="371538"/>
                  </a:lnTo>
                  <a:lnTo>
                    <a:pt x="46901" y="402932"/>
                  </a:lnTo>
                  <a:lnTo>
                    <a:pt x="79578" y="425589"/>
                  </a:lnTo>
                  <a:lnTo>
                    <a:pt x="118376" y="439318"/>
                  </a:lnTo>
                  <a:lnTo>
                    <a:pt x="161886" y="443941"/>
                  </a:lnTo>
                  <a:lnTo>
                    <a:pt x="205638" y="439318"/>
                  </a:lnTo>
                  <a:lnTo>
                    <a:pt x="244614" y="425589"/>
                  </a:lnTo>
                  <a:lnTo>
                    <a:pt x="277393" y="402932"/>
                  </a:lnTo>
                  <a:lnTo>
                    <a:pt x="302552" y="371538"/>
                  </a:lnTo>
                  <a:lnTo>
                    <a:pt x="318681" y="331597"/>
                  </a:lnTo>
                  <a:lnTo>
                    <a:pt x="324370" y="283286"/>
                  </a:lnTo>
                  <a:lnTo>
                    <a:pt x="324370" y="0"/>
                  </a:lnTo>
                  <a:close/>
                </a:path>
                <a:path w="2374265" h="444500">
                  <a:moveTo>
                    <a:pt x="665975" y="245884"/>
                  </a:moveTo>
                  <a:lnTo>
                    <a:pt x="659371" y="199707"/>
                  </a:lnTo>
                  <a:lnTo>
                    <a:pt x="639381" y="162102"/>
                  </a:lnTo>
                  <a:lnTo>
                    <a:pt x="605701" y="136804"/>
                  </a:lnTo>
                  <a:lnTo>
                    <a:pt x="558050" y="127533"/>
                  </a:lnTo>
                  <a:lnTo>
                    <a:pt x="533044" y="130276"/>
                  </a:lnTo>
                  <a:lnTo>
                    <a:pt x="508838" y="138874"/>
                  </a:lnTo>
                  <a:lnTo>
                    <a:pt x="487172" y="153924"/>
                  </a:lnTo>
                  <a:lnTo>
                    <a:pt x="469747" y="175983"/>
                  </a:lnTo>
                  <a:lnTo>
                    <a:pt x="469747" y="136118"/>
                  </a:lnTo>
                  <a:lnTo>
                    <a:pt x="400469" y="136118"/>
                  </a:lnTo>
                  <a:lnTo>
                    <a:pt x="400469" y="434733"/>
                  </a:lnTo>
                  <a:lnTo>
                    <a:pt x="471589" y="434733"/>
                  </a:lnTo>
                  <a:lnTo>
                    <a:pt x="471589" y="262445"/>
                  </a:lnTo>
                  <a:lnTo>
                    <a:pt x="475576" y="234861"/>
                  </a:lnTo>
                  <a:lnTo>
                    <a:pt x="487387" y="212458"/>
                  </a:lnTo>
                  <a:lnTo>
                    <a:pt x="506780" y="197421"/>
                  </a:lnTo>
                  <a:lnTo>
                    <a:pt x="533527" y="191922"/>
                  </a:lnTo>
                  <a:lnTo>
                    <a:pt x="561987" y="197091"/>
                  </a:lnTo>
                  <a:lnTo>
                    <a:pt x="580974" y="211239"/>
                  </a:lnTo>
                  <a:lnTo>
                    <a:pt x="591566" y="232270"/>
                  </a:lnTo>
                  <a:lnTo>
                    <a:pt x="594842" y="258152"/>
                  </a:lnTo>
                  <a:lnTo>
                    <a:pt x="594842" y="434733"/>
                  </a:lnTo>
                  <a:lnTo>
                    <a:pt x="665975" y="434733"/>
                  </a:lnTo>
                  <a:lnTo>
                    <a:pt x="665975" y="245884"/>
                  </a:lnTo>
                  <a:close/>
                </a:path>
                <a:path w="2374265" h="444500">
                  <a:moveTo>
                    <a:pt x="817308" y="136118"/>
                  </a:moveTo>
                  <a:lnTo>
                    <a:pt x="746785" y="136118"/>
                  </a:lnTo>
                  <a:lnTo>
                    <a:pt x="746785" y="434746"/>
                  </a:lnTo>
                  <a:lnTo>
                    <a:pt x="817308" y="434746"/>
                  </a:lnTo>
                  <a:lnTo>
                    <a:pt x="817308" y="136118"/>
                  </a:lnTo>
                  <a:close/>
                </a:path>
                <a:path w="2374265" h="444500">
                  <a:moveTo>
                    <a:pt x="1179093" y="136118"/>
                  </a:moveTo>
                  <a:lnTo>
                    <a:pt x="1104290" y="136118"/>
                  </a:lnTo>
                  <a:lnTo>
                    <a:pt x="1027023" y="349516"/>
                  </a:lnTo>
                  <a:lnTo>
                    <a:pt x="947928" y="136118"/>
                  </a:lnTo>
                  <a:lnTo>
                    <a:pt x="869429" y="136118"/>
                  </a:lnTo>
                  <a:lnTo>
                    <a:pt x="990841" y="434746"/>
                  </a:lnTo>
                  <a:lnTo>
                    <a:pt x="1061986" y="434746"/>
                  </a:lnTo>
                  <a:lnTo>
                    <a:pt x="1179093" y="136118"/>
                  </a:lnTo>
                  <a:close/>
                </a:path>
                <a:path w="2374265" h="444500">
                  <a:moveTo>
                    <a:pt x="1489964" y="282067"/>
                  </a:moveTo>
                  <a:lnTo>
                    <a:pt x="1486395" y="252628"/>
                  </a:lnTo>
                  <a:lnTo>
                    <a:pt x="1483614" y="229666"/>
                  </a:lnTo>
                  <a:lnTo>
                    <a:pt x="1465084" y="186651"/>
                  </a:lnTo>
                  <a:lnTo>
                    <a:pt x="1464843" y="186397"/>
                  </a:lnTo>
                  <a:lnTo>
                    <a:pt x="1435125" y="154330"/>
                  </a:lnTo>
                  <a:lnTo>
                    <a:pt x="1418221" y="145872"/>
                  </a:lnTo>
                  <a:lnTo>
                    <a:pt x="1418221" y="252628"/>
                  </a:lnTo>
                  <a:lnTo>
                    <a:pt x="1271663" y="252628"/>
                  </a:lnTo>
                  <a:lnTo>
                    <a:pt x="1292288" y="207556"/>
                  </a:lnTo>
                  <a:lnTo>
                    <a:pt x="1344637" y="186397"/>
                  </a:lnTo>
                  <a:lnTo>
                    <a:pt x="1399362" y="206413"/>
                  </a:lnTo>
                  <a:lnTo>
                    <a:pt x="1418221" y="252628"/>
                  </a:lnTo>
                  <a:lnTo>
                    <a:pt x="1418221" y="145872"/>
                  </a:lnTo>
                  <a:lnTo>
                    <a:pt x="1394523" y="133997"/>
                  </a:lnTo>
                  <a:lnTo>
                    <a:pt x="1344015" y="126923"/>
                  </a:lnTo>
                  <a:lnTo>
                    <a:pt x="1299946" y="134188"/>
                  </a:lnTo>
                  <a:lnTo>
                    <a:pt x="1260284" y="154978"/>
                  </a:lnTo>
                  <a:lnTo>
                    <a:pt x="1228128" y="187845"/>
                  </a:lnTo>
                  <a:lnTo>
                    <a:pt x="1206563" y="231317"/>
                  </a:lnTo>
                  <a:lnTo>
                    <a:pt x="1198689" y="283908"/>
                  </a:lnTo>
                  <a:lnTo>
                    <a:pt x="1206804" y="339394"/>
                  </a:lnTo>
                  <a:lnTo>
                    <a:pt x="1229131" y="383946"/>
                  </a:lnTo>
                  <a:lnTo>
                    <a:pt x="1262672" y="416750"/>
                  </a:lnTo>
                  <a:lnTo>
                    <a:pt x="1304417" y="437007"/>
                  </a:lnTo>
                  <a:lnTo>
                    <a:pt x="1351381" y="443941"/>
                  </a:lnTo>
                  <a:lnTo>
                    <a:pt x="1400479" y="436511"/>
                  </a:lnTo>
                  <a:lnTo>
                    <a:pt x="1439760" y="416267"/>
                  </a:lnTo>
                  <a:lnTo>
                    <a:pt x="1468564" y="386257"/>
                  </a:lnTo>
                  <a:lnTo>
                    <a:pt x="1470317" y="382625"/>
                  </a:lnTo>
                  <a:lnTo>
                    <a:pt x="1486293" y="349516"/>
                  </a:lnTo>
                  <a:lnTo>
                    <a:pt x="1426197" y="330504"/>
                  </a:lnTo>
                  <a:lnTo>
                    <a:pt x="1416405" y="351066"/>
                  </a:lnTo>
                  <a:lnTo>
                    <a:pt x="1401203" y="367601"/>
                  </a:lnTo>
                  <a:lnTo>
                    <a:pt x="1379804" y="378625"/>
                  </a:lnTo>
                  <a:lnTo>
                    <a:pt x="1351381" y="382625"/>
                  </a:lnTo>
                  <a:lnTo>
                    <a:pt x="1320266" y="376834"/>
                  </a:lnTo>
                  <a:lnTo>
                    <a:pt x="1294739" y="360705"/>
                  </a:lnTo>
                  <a:lnTo>
                    <a:pt x="1277137" y="336054"/>
                  </a:lnTo>
                  <a:lnTo>
                    <a:pt x="1269822" y="304749"/>
                  </a:lnTo>
                  <a:lnTo>
                    <a:pt x="1488135" y="304749"/>
                  </a:lnTo>
                  <a:lnTo>
                    <a:pt x="1488732" y="303530"/>
                  </a:lnTo>
                  <a:lnTo>
                    <a:pt x="1489964" y="293712"/>
                  </a:lnTo>
                  <a:lnTo>
                    <a:pt x="1489964" y="282067"/>
                  </a:lnTo>
                  <a:close/>
                </a:path>
                <a:path w="2374265" h="444500">
                  <a:moveTo>
                    <a:pt x="1721739" y="134277"/>
                  </a:moveTo>
                  <a:lnTo>
                    <a:pt x="1711312" y="132448"/>
                  </a:lnTo>
                  <a:lnTo>
                    <a:pt x="1702727" y="132448"/>
                  </a:lnTo>
                  <a:lnTo>
                    <a:pt x="1674647" y="135915"/>
                  </a:lnTo>
                  <a:lnTo>
                    <a:pt x="1650072" y="146011"/>
                  </a:lnTo>
                  <a:lnTo>
                    <a:pt x="1630210" y="162191"/>
                  </a:lnTo>
                  <a:lnTo>
                    <a:pt x="1616278" y="183946"/>
                  </a:lnTo>
                  <a:lnTo>
                    <a:pt x="1616278" y="136118"/>
                  </a:lnTo>
                  <a:lnTo>
                    <a:pt x="1546974" y="136118"/>
                  </a:lnTo>
                  <a:lnTo>
                    <a:pt x="1546974" y="434733"/>
                  </a:lnTo>
                  <a:lnTo>
                    <a:pt x="1618119" y="434733"/>
                  </a:lnTo>
                  <a:lnTo>
                    <a:pt x="1618119" y="292481"/>
                  </a:lnTo>
                  <a:lnTo>
                    <a:pt x="1622907" y="255244"/>
                  </a:lnTo>
                  <a:lnTo>
                    <a:pt x="1637576" y="227711"/>
                  </a:lnTo>
                  <a:lnTo>
                    <a:pt x="1662607" y="210654"/>
                  </a:lnTo>
                  <a:lnTo>
                    <a:pt x="1698434" y="204800"/>
                  </a:lnTo>
                  <a:lnTo>
                    <a:pt x="1705800" y="204800"/>
                  </a:lnTo>
                  <a:lnTo>
                    <a:pt x="1713763" y="205409"/>
                  </a:lnTo>
                  <a:lnTo>
                    <a:pt x="1721739" y="206641"/>
                  </a:lnTo>
                  <a:lnTo>
                    <a:pt x="1721739" y="134277"/>
                  </a:lnTo>
                  <a:close/>
                </a:path>
                <a:path w="2374265" h="444500">
                  <a:moveTo>
                    <a:pt x="1988464" y="348284"/>
                  </a:moveTo>
                  <a:lnTo>
                    <a:pt x="1966696" y="290957"/>
                  </a:lnTo>
                  <a:lnTo>
                    <a:pt x="1902625" y="257530"/>
                  </a:lnTo>
                  <a:lnTo>
                    <a:pt x="1857248" y="248335"/>
                  </a:lnTo>
                  <a:lnTo>
                    <a:pt x="1844802" y="244132"/>
                  </a:lnTo>
                  <a:lnTo>
                    <a:pt x="1835327" y="237299"/>
                  </a:lnTo>
                  <a:lnTo>
                    <a:pt x="1829320" y="228155"/>
                  </a:lnTo>
                  <a:lnTo>
                    <a:pt x="1827212" y="217055"/>
                  </a:lnTo>
                  <a:lnTo>
                    <a:pt x="1830374" y="203936"/>
                  </a:lnTo>
                  <a:lnTo>
                    <a:pt x="1839239" y="192989"/>
                  </a:lnTo>
                  <a:lnTo>
                    <a:pt x="1852815" y="185496"/>
                  </a:lnTo>
                  <a:lnTo>
                    <a:pt x="1870125" y="182727"/>
                  </a:lnTo>
                  <a:lnTo>
                    <a:pt x="1895221" y="187299"/>
                  </a:lnTo>
                  <a:lnTo>
                    <a:pt x="1911743" y="198666"/>
                  </a:lnTo>
                  <a:lnTo>
                    <a:pt x="1921256" y="213245"/>
                  </a:lnTo>
                  <a:lnTo>
                    <a:pt x="1925320" y="227482"/>
                  </a:lnTo>
                  <a:lnTo>
                    <a:pt x="1985416" y="210312"/>
                  </a:lnTo>
                  <a:lnTo>
                    <a:pt x="1977059" y="184861"/>
                  </a:lnTo>
                  <a:lnTo>
                    <a:pt x="1957197" y="157581"/>
                  </a:lnTo>
                  <a:lnTo>
                    <a:pt x="1922640" y="135813"/>
                  </a:lnTo>
                  <a:lnTo>
                    <a:pt x="1870125" y="126923"/>
                  </a:lnTo>
                  <a:lnTo>
                    <a:pt x="1826844" y="134632"/>
                  </a:lnTo>
                  <a:lnTo>
                    <a:pt x="1792020" y="155511"/>
                  </a:lnTo>
                  <a:lnTo>
                    <a:pt x="1768805" y="186156"/>
                  </a:lnTo>
                  <a:lnTo>
                    <a:pt x="1760372" y="223189"/>
                  </a:lnTo>
                  <a:lnTo>
                    <a:pt x="1765503" y="252488"/>
                  </a:lnTo>
                  <a:lnTo>
                    <a:pt x="1780755" y="277761"/>
                  </a:lnTo>
                  <a:lnTo>
                    <a:pt x="1805901" y="297522"/>
                  </a:lnTo>
                  <a:lnTo>
                    <a:pt x="1840699" y="310273"/>
                  </a:lnTo>
                  <a:lnTo>
                    <a:pt x="1884845" y="320078"/>
                  </a:lnTo>
                  <a:lnTo>
                    <a:pt x="1900402" y="325081"/>
                  </a:lnTo>
                  <a:lnTo>
                    <a:pt x="1911286" y="332498"/>
                  </a:lnTo>
                  <a:lnTo>
                    <a:pt x="1917700" y="341985"/>
                  </a:lnTo>
                  <a:lnTo>
                    <a:pt x="1919795" y="353187"/>
                  </a:lnTo>
                  <a:lnTo>
                    <a:pt x="1916938" y="366318"/>
                  </a:lnTo>
                  <a:lnTo>
                    <a:pt x="1908454" y="377253"/>
                  </a:lnTo>
                  <a:lnTo>
                    <a:pt x="1894446" y="384759"/>
                  </a:lnTo>
                  <a:lnTo>
                    <a:pt x="1875040" y="387527"/>
                  </a:lnTo>
                  <a:lnTo>
                    <a:pt x="1849856" y="383374"/>
                  </a:lnTo>
                  <a:lnTo>
                    <a:pt x="1831340" y="372198"/>
                  </a:lnTo>
                  <a:lnTo>
                    <a:pt x="1819503" y="355968"/>
                  </a:lnTo>
                  <a:lnTo>
                    <a:pt x="1814322" y="336638"/>
                  </a:lnTo>
                  <a:lnTo>
                    <a:pt x="1752396" y="353809"/>
                  </a:lnTo>
                  <a:lnTo>
                    <a:pt x="1761045" y="382117"/>
                  </a:lnTo>
                  <a:lnTo>
                    <a:pt x="1782978" y="411518"/>
                  </a:lnTo>
                  <a:lnTo>
                    <a:pt x="1820430" y="434594"/>
                  </a:lnTo>
                  <a:lnTo>
                    <a:pt x="1875650" y="443941"/>
                  </a:lnTo>
                  <a:lnTo>
                    <a:pt x="1925358" y="435368"/>
                  </a:lnTo>
                  <a:lnTo>
                    <a:pt x="1960575" y="413131"/>
                  </a:lnTo>
                  <a:lnTo>
                    <a:pt x="1981530" y="382371"/>
                  </a:lnTo>
                  <a:lnTo>
                    <a:pt x="1988464" y="348284"/>
                  </a:lnTo>
                  <a:close/>
                </a:path>
                <a:path w="2374265" h="444500">
                  <a:moveTo>
                    <a:pt x="2129485" y="136118"/>
                  </a:moveTo>
                  <a:lnTo>
                    <a:pt x="2058962" y="136118"/>
                  </a:lnTo>
                  <a:lnTo>
                    <a:pt x="2058962" y="434746"/>
                  </a:lnTo>
                  <a:lnTo>
                    <a:pt x="2129485" y="434746"/>
                  </a:lnTo>
                  <a:lnTo>
                    <a:pt x="2129485" y="136118"/>
                  </a:lnTo>
                  <a:close/>
                </a:path>
                <a:path w="2374265" h="444500">
                  <a:moveTo>
                    <a:pt x="2374150" y="372808"/>
                  </a:moveTo>
                  <a:lnTo>
                    <a:pt x="2371077" y="373430"/>
                  </a:lnTo>
                  <a:lnTo>
                    <a:pt x="2359418" y="375259"/>
                  </a:lnTo>
                  <a:lnTo>
                    <a:pt x="2349614" y="375259"/>
                  </a:lnTo>
                  <a:lnTo>
                    <a:pt x="2332545" y="373126"/>
                  </a:lnTo>
                  <a:lnTo>
                    <a:pt x="2320721" y="366445"/>
                  </a:lnTo>
                  <a:lnTo>
                    <a:pt x="2313838" y="354825"/>
                  </a:lnTo>
                  <a:lnTo>
                    <a:pt x="2311603" y="337858"/>
                  </a:lnTo>
                  <a:lnTo>
                    <a:pt x="2311603" y="199275"/>
                  </a:lnTo>
                  <a:lnTo>
                    <a:pt x="2373528" y="199275"/>
                  </a:lnTo>
                  <a:lnTo>
                    <a:pt x="2373528" y="136118"/>
                  </a:lnTo>
                  <a:lnTo>
                    <a:pt x="2311603" y="136118"/>
                  </a:lnTo>
                  <a:lnTo>
                    <a:pt x="2311603" y="44754"/>
                  </a:lnTo>
                  <a:lnTo>
                    <a:pt x="2247214" y="44754"/>
                  </a:lnTo>
                  <a:lnTo>
                    <a:pt x="2247214" y="89509"/>
                  </a:lnTo>
                  <a:lnTo>
                    <a:pt x="2244509" y="107911"/>
                  </a:lnTo>
                  <a:lnTo>
                    <a:pt x="2236178" y="122694"/>
                  </a:lnTo>
                  <a:lnTo>
                    <a:pt x="2221865" y="132537"/>
                  </a:lnTo>
                  <a:lnTo>
                    <a:pt x="2201214" y="136118"/>
                  </a:lnTo>
                  <a:lnTo>
                    <a:pt x="2185898" y="136118"/>
                  </a:lnTo>
                  <a:lnTo>
                    <a:pt x="2185898" y="199275"/>
                  </a:lnTo>
                  <a:lnTo>
                    <a:pt x="2241080" y="199275"/>
                  </a:lnTo>
                  <a:lnTo>
                    <a:pt x="2241080" y="349516"/>
                  </a:lnTo>
                  <a:lnTo>
                    <a:pt x="2247303" y="386943"/>
                  </a:lnTo>
                  <a:lnTo>
                    <a:pt x="2265146" y="414896"/>
                  </a:lnTo>
                  <a:lnTo>
                    <a:pt x="2293340" y="432371"/>
                  </a:lnTo>
                  <a:lnTo>
                    <a:pt x="2330602" y="438416"/>
                  </a:lnTo>
                  <a:lnTo>
                    <a:pt x="2347671" y="437629"/>
                  </a:lnTo>
                  <a:lnTo>
                    <a:pt x="2360422" y="435737"/>
                  </a:lnTo>
                  <a:lnTo>
                    <a:pt x="2369147" y="433501"/>
                  </a:lnTo>
                  <a:lnTo>
                    <a:pt x="2374150" y="431673"/>
                  </a:lnTo>
                  <a:lnTo>
                    <a:pt x="2374150" y="372808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12042" y="10179109"/>
              <a:ext cx="76783" cy="7678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24229" y="10179109"/>
              <a:ext cx="76783" cy="76783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252115" y="9621818"/>
              <a:ext cx="3845560" cy="1125855"/>
            </a:xfrm>
            <a:custGeom>
              <a:avLst/>
              <a:gdLst/>
              <a:ahLst/>
              <a:cxnLst/>
              <a:rect l="l" t="t" r="r" b="b"/>
              <a:pathLst>
                <a:path w="3845559" h="1125854">
                  <a:moveTo>
                    <a:pt x="869137" y="0"/>
                  </a:moveTo>
                  <a:lnTo>
                    <a:pt x="746607" y="0"/>
                  </a:lnTo>
                  <a:lnTo>
                    <a:pt x="746607" y="364413"/>
                  </a:lnTo>
                  <a:lnTo>
                    <a:pt x="634631" y="435622"/>
                  </a:lnTo>
                  <a:lnTo>
                    <a:pt x="746607" y="506818"/>
                  </a:lnTo>
                  <a:lnTo>
                    <a:pt x="614832" y="522389"/>
                  </a:lnTo>
                  <a:lnTo>
                    <a:pt x="684822" y="635139"/>
                  </a:lnTo>
                  <a:lnTo>
                    <a:pt x="559333" y="591985"/>
                  </a:lnTo>
                  <a:lnTo>
                    <a:pt x="564032" y="700112"/>
                  </a:lnTo>
                  <a:lnTo>
                    <a:pt x="533336" y="659511"/>
                  </a:lnTo>
                  <a:lnTo>
                    <a:pt x="500519" y="620661"/>
                  </a:lnTo>
                  <a:lnTo>
                    <a:pt x="465670" y="583653"/>
                  </a:lnTo>
                  <a:lnTo>
                    <a:pt x="428904" y="548576"/>
                  </a:lnTo>
                  <a:lnTo>
                    <a:pt x="390271" y="515518"/>
                  </a:lnTo>
                  <a:lnTo>
                    <a:pt x="349872" y="484543"/>
                  </a:lnTo>
                  <a:lnTo>
                    <a:pt x="307797" y="455764"/>
                  </a:lnTo>
                  <a:lnTo>
                    <a:pt x="264121" y="429260"/>
                  </a:lnTo>
                  <a:lnTo>
                    <a:pt x="218935" y="405104"/>
                  </a:lnTo>
                  <a:lnTo>
                    <a:pt x="172326" y="383387"/>
                  </a:lnTo>
                  <a:lnTo>
                    <a:pt x="124371" y="364210"/>
                  </a:lnTo>
                  <a:lnTo>
                    <a:pt x="254444" y="348843"/>
                  </a:lnTo>
                  <a:lnTo>
                    <a:pt x="184454" y="236105"/>
                  </a:lnTo>
                  <a:lnTo>
                    <a:pt x="309943" y="279260"/>
                  </a:lnTo>
                  <a:lnTo>
                    <a:pt x="305320" y="236105"/>
                  </a:lnTo>
                  <a:lnTo>
                    <a:pt x="295808" y="147320"/>
                  </a:lnTo>
                  <a:lnTo>
                    <a:pt x="390144" y="240639"/>
                  </a:lnTo>
                  <a:lnTo>
                    <a:pt x="423354" y="147320"/>
                  </a:lnTo>
                  <a:lnTo>
                    <a:pt x="434644" y="115633"/>
                  </a:lnTo>
                  <a:lnTo>
                    <a:pt x="479145" y="240639"/>
                  </a:lnTo>
                  <a:lnTo>
                    <a:pt x="573481" y="147320"/>
                  </a:lnTo>
                  <a:lnTo>
                    <a:pt x="559333" y="279260"/>
                  </a:lnTo>
                  <a:lnTo>
                    <a:pt x="684822" y="236105"/>
                  </a:lnTo>
                  <a:lnTo>
                    <a:pt x="614832" y="348843"/>
                  </a:lnTo>
                  <a:lnTo>
                    <a:pt x="746607" y="364413"/>
                  </a:lnTo>
                  <a:lnTo>
                    <a:pt x="746607" y="0"/>
                  </a:lnTo>
                  <a:lnTo>
                    <a:pt x="0" y="0"/>
                  </a:lnTo>
                  <a:lnTo>
                    <a:pt x="101" y="405345"/>
                  </a:lnTo>
                  <a:lnTo>
                    <a:pt x="47612" y="418045"/>
                  </a:lnTo>
                  <a:lnTo>
                    <a:pt x="94018" y="433349"/>
                  </a:lnTo>
                  <a:lnTo>
                    <a:pt x="139217" y="451167"/>
                  </a:lnTo>
                  <a:lnTo>
                    <a:pt x="183146" y="471424"/>
                  </a:lnTo>
                  <a:lnTo>
                    <a:pt x="225704" y="494030"/>
                  </a:lnTo>
                  <a:lnTo>
                    <a:pt x="266814" y="518909"/>
                  </a:lnTo>
                  <a:lnTo>
                    <a:pt x="306387" y="545960"/>
                  </a:lnTo>
                  <a:lnTo>
                    <a:pt x="344347" y="575132"/>
                  </a:lnTo>
                  <a:lnTo>
                    <a:pt x="380606" y="606310"/>
                  </a:lnTo>
                  <a:lnTo>
                    <a:pt x="415074" y="639419"/>
                  </a:lnTo>
                  <a:lnTo>
                    <a:pt x="447675" y="674382"/>
                  </a:lnTo>
                  <a:lnTo>
                    <a:pt x="478320" y="711111"/>
                  </a:lnTo>
                  <a:lnTo>
                    <a:pt x="506920" y="749515"/>
                  </a:lnTo>
                  <a:lnTo>
                    <a:pt x="550989" y="737323"/>
                  </a:lnTo>
                  <a:lnTo>
                    <a:pt x="595934" y="727443"/>
                  </a:lnTo>
                  <a:lnTo>
                    <a:pt x="641896" y="719912"/>
                  </a:lnTo>
                  <a:lnTo>
                    <a:pt x="688492" y="714844"/>
                  </a:lnTo>
                  <a:lnTo>
                    <a:pt x="735520" y="712343"/>
                  </a:lnTo>
                  <a:lnTo>
                    <a:pt x="782739" y="712482"/>
                  </a:lnTo>
                  <a:lnTo>
                    <a:pt x="762469" y="756945"/>
                  </a:lnTo>
                  <a:lnTo>
                    <a:pt x="715048" y="758012"/>
                  </a:lnTo>
                  <a:lnTo>
                    <a:pt x="668413" y="761758"/>
                  </a:lnTo>
                  <a:lnTo>
                    <a:pt x="622515" y="768134"/>
                  </a:lnTo>
                  <a:lnTo>
                    <a:pt x="577303" y="777100"/>
                  </a:lnTo>
                  <a:lnTo>
                    <a:pt x="532726" y="788619"/>
                  </a:lnTo>
                  <a:lnTo>
                    <a:pt x="488734" y="802652"/>
                  </a:lnTo>
                  <a:lnTo>
                    <a:pt x="482371" y="792937"/>
                  </a:lnTo>
                  <a:lnTo>
                    <a:pt x="430847" y="723684"/>
                  </a:lnTo>
                  <a:lnTo>
                    <a:pt x="396786" y="685076"/>
                  </a:lnTo>
                  <a:lnTo>
                    <a:pt x="360438" y="648703"/>
                  </a:lnTo>
                  <a:lnTo>
                    <a:pt x="321894" y="614667"/>
                  </a:lnTo>
                  <a:lnTo>
                    <a:pt x="281266" y="583082"/>
                  </a:lnTo>
                  <a:lnTo>
                    <a:pt x="238683" y="554062"/>
                  </a:lnTo>
                  <a:lnTo>
                    <a:pt x="194246" y="527723"/>
                  </a:lnTo>
                  <a:lnTo>
                    <a:pt x="148056" y="504177"/>
                  </a:lnTo>
                  <a:lnTo>
                    <a:pt x="100228" y="483527"/>
                  </a:lnTo>
                  <a:lnTo>
                    <a:pt x="50876" y="465899"/>
                  </a:lnTo>
                  <a:lnTo>
                    <a:pt x="114" y="451396"/>
                  </a:lnTo>
                  <a:lnTo>
                    <a:pt x="177" y="513562"/>
                  </a:lnTo>
                  <a:lnTo>
                    <a:pt x="48564" y="528523"/>
                  </a:lnTo>
                  <a:lnTo>
                    <a:pt x="95529" y="546557"/>
                  </a:lnTo>
                  <a:lnTo>
                    <a:pt x="140931" y="567575"/>
                  </a:lnTo>
                  <a:lnTo>
                    <a:pt x="184658" y="591451"/>
                  </a:lnTo>
                  <a:lnTo>
                    <a:pt x="226593" y="618045"/>
                  </a:lnTo>
                  <a:lnTo>
                    <a:pt x="266611" y="647255"/>
                  </a:lnTo>
                  <a:lnTo>
                    <a:pt x="304596" y="678967"/>
                  </a:lnTo>
                  <a:lnTo>
                    <a:pt x="340423" y="713041"/>
                  </a:lnTo>
                  <a:lnTo>
                    <a:pt x="374065" y="749515"/>
                  </a:lnTo>
                  <a:lnTo>
                    <a:pt x="405091" y="787857"/>
                  </a:lnTo>
                  <a:lnTo>
                    <a:pt x="435660" y="831354"/>
                  </a:lnTo>
                  <a:lnTo>
                    <a:pt x="463130" y="876935"/>
                  </a:lnTo>
                  <a:lnTo>
                    <a:pt x="512991" y="857923"/>
                  </a:lnTo>
                  <a:lnTo>
                    <a:pt x="563727" y="842467"/>
                  </a:lnTo>
                  <a:lnTo>
                    <a:pt x="615403" y="830605"/>
                  </a:lnTo>
                  <a:lnTo>
                    <a:pt x="668070" y="822401"/>
                  </a:lnTo>
                  <a:lnTo>
                    <a:pt x="721791" y="817905"/>
                  </a:lnTo>
                  <a:lnTo>
                    <a:pt x="711250" y="830440"/>
                  </a:lnTo>
                  <a:lnTo>
                    <a:pt x="700087" y="842733"/>
                  </a:lnTo>
                  <a:lnTo>
                    <a:pt x="688314" y="854773"/>
                  </a:lnTo>
                  <a:lnTo>
                    <a:pt x="675919" y="866584"/>
                  </a:lnTo>
                  <a:lnTo>
                    <a:pt x="627532" y="873887"/>
                  </a:lnTo>
                  <a:lnTo>
                    <a:pt x="579932" y="884466"/>
                  </a:lnTo>
                  <a:lnTo>
                    <a:pt x="533247" y="898296"/>
                  </a:lnTo>
                  <a:lnTo>
                    <a:pt x="487616" y="915327"/>
                  </a:lnTo>
                  <a:lnTo>
                    <a:pt x="443217" y="935532"/>
                  </a:lnTo>
                  <a:lnTo>
                    <a:pt x="419900" y="891362"/>
                  </a:lnTo>
                  <a:lnTo>
                    <a:pt x="393649" y="849071"/>
                  </a:lnTo>
                  <a:lnTo>
                    <a:pt x="364617" y="808812"/>
                  </a:lnTo>
                  <a:lnTo>
                    <a:pt x="332930" y="770699"/>
                  </a:lnTo>
                  <a:lnTo>
                    <a:pt x="298729" y="734885"/>
                  </a:lnTo>
                  <a:lnTo>
                    <a:pt x="262128" y="701509"/>
                  </a:lnTo>
                  <a:lnTo>
                    <a:pt x="223291" y="670712"/>
                  </a:lnTo>
                  <a:lnTo>
                    <a:pt x="182346" y="642620"/>
                  </a:lnTo>
                  <a:lnTo>
                    <a:pt x="139433" y="617372"/>
                  </a:lnTo>
                  <a:lnTo>
                    <a:pt x="94665" y="595122"/>
                  </a:lnTo>
                  <a:lnTo>
                    <a:pt x="48209" y="575995"/>
                  </a:lnTo>
                  <a:lnTo>
                    <a:pt x="177" y="560133"/>
                  </a:lnTo>
                  <a:lnTo>
                    <a:pt x="190" y="575995"/>
                  </a:lnTo>
                  <a:lnTo>
                    <a:pt x="3390" y="624065"/>
                  </a:lnTo>
                  <a:lnTo>
                    <a:pt x="48501" y="640676"/>
                  </a:lnTo>
                  <a:lnTo>
                    <a:pt x="91986" y="660450"/>
                  </a:lnTo>
                  <a:lnTo>
                    <a:pt x="133705" y="683247"/>
                  </a:lnTo>
                  <a:lnTo>
                    <a:pt x="173532" y="708914"/>
                  </a:lnTo>
                  <a:lnTo>
                    <a:pt x="211328" y="737349"/>
                  </a:lnTo>
                  <a:lnTo>
                    <a:pt x="246875" y="768337"/>
                  </a:lnTo>
                  <a:lnTo>
                    <a:pt x="280136" y="801814"/>
                  </a:lnTo>
                  <a:lnTo>
                    <a:pt x="310908" y="837615"/>
                  </a:lnTo>
                  <a:lnTo>
                    <a:pt x="337896" y="873887"/>
                  </a:lnTo>
                  <a:lnTo>
                    <a:pt x="362153" y="911656"/>
                  </a:lnTo>
                  <a:lnTo>
                    <a:pt x="383844" y="951166"/>
                  </a:lnTo>
                  <a:lnTo>
                    <a:pt x="402780" y="992073"/>
                  </a:lnTo>
                  <a:lnTo>
                    <a:pt x="386727" y="985774"/>
                  </a:lnTo>
                  <a:lnTo>
                    <a:pt x="371030" y="979246"/>
                  </a:lnTo>
                  <a:lnTo>
                    <a:pt x="355701" y="972477"/>
                  </a:lnTo>
                  <a:lnTo>
                    <a:pt x="340741" y="965454"/>
                  </a:lnTo>
                  <a:lnTo>
                    <a:pt x="316026" y="922045"/>
                  </a:lnTo>
                  <a:lnTo>
                    <a:pt x="287896" y="880973"/>
                  </a:lnTo>
                  <a:lnTo>
                    <a:pt x="256552" y="842429"/>
                  </a:lnTo>
                  <a:lnTo>
                    <a:pt x="222186" y="806602"/>
                  </a:lnTo>
                  <a:lnTo>
                    <a:pt x="185013" y="773671"/>
                  </a:lnTo>
                  <a:lnTo>
                    <a:pt x="145224" y="743826"/>
                  </a:lnTo>
                  <a:lnTo>
                    <a:pt x="103035" y="717270"/>
                  </a:lnTo>
                  <a:lnTo>
                    <a:pt x="58623" y="694169"/>
                  </a:lnTo>
                  <a:lnTo>
                    <a:pt x="12192" y="674725"/>
                  </a:lnTo>
                  <a:lnTo>
                    <a:pt x="24523" y="719239"/>
                  </a:lnTo>
                  <a:lnTo>
                    <a:pt x="41706" y="761758"/>
                  </a:lnTo>
                  <a:lnTo>
                    <a:pt x="63309" y="802119"/>
                  </a:lnTo>
                  <a:lnTo>
                    <a:pt x="88938" y="840257"/>
                  </a:lnTo>
                  <a:lnTo>
                    <a:pt x="118211" y="876058"/>
                  </a:lnTo>
                  <a:lnTo>
                    <a:pt x="150698" y="909383"/>
                  </a:lnTo>
                  <a:lnTo>
                    <a:pt x="186016" y="940142"/>
                  </a:lnTo>
                  <a:lnTo>
                    <a:pt x="223748" y="968209"/>
                  </a:lnTo>
                  <a:lnTo>
                    <a:pt x="263499" y="993482"/>
                  </a:lnTo>
                  <a:lnTo>
                    <a:pt x="304850" y="1015834"/>
                  </a:lnTo>
                  <a:lnTo>
                    <a:pt x="347421" y="1035164"/>
                  </a:lnTo>
                  <a:lnTo>
                    <a:pt x="390791" y="1051356"/>
                  </a:lnTo>
                  <a:lnTo>
                    <a:pt x="434568" y="1064310"/>
                  </a:lnTo>
                  <a:lnTo>
                    <a:pt x="479221" y="1051255"/>
                  </a:lnTo>
                  <a:lnTo>
                    <a:pt x="523189" y="1034872"/>
                  </a:lnTo>
                  <a:lnTo>
                    <a:pt x="566115" y="1015263"/>
                  </a:lnTo>
                  <a:lnTo>
                    <a:pt x="607644" y="992568"/>
                  </a:lnTo>
                  <a:lnTo>
                    <a:pt x="647420" y="966901"/>
                  </a:lnTo>
                  <a:lnTo>
                    <a:pt x="685063" y="938415"/>
                  </a:lnTo>
                  <a:lnTo>
                    <a:pt x="720229" y="907224"/>
                  </a:lnTo>
                  <a:lnTo>
                    <a:pt x="752551" y="873467"/>
                  </a:lnTo>
                  <a:lnTo>
                    <a:pt x="781672" y="837247"/>
                  </a:lnTo>
                  <a:lnTo>
                    <a:pt x="794499" y="817905"/>
                  </a:lnTo>
                  <a:lnTo>
                    <a:pt x="804621" y="802652"/>
                  </a:lnTo>
                  <a:lnTo>
                    <a:pt x="828852" y="758012"/>
                  </a:lnTo>
                  <a:lnTo>
                    <a:pt x="846201" y="715238"/>
                  </a:lnTo>
                  <a:lnTo>
                    <a:pt x="858913" y="670534"/>
                  </a:lnTo>
                  <a:lnTo>
                    <a:pt x="864768" y="635139"/>
                  </a:lnTo>
                  <a:lnTo>
                    <a:pt x="866609" y="624027"/>
                  </a:lnTo>
                  <a:lnTo>
                    <a:pt x="868946" y="575995"/>
                  </a:lnTo>
                  <a:lnTo>
                    <a:pt x="869035" y="236105"/>
                  </a:lnTo>
                  <a:lnTo>
                    <a:pt x="869048" y="147320"/>
                  </a:lnTo>
                  <a:lnTo>
                    <a:pt x="869061" y="115633"/>
                  </a:lnTo>
                  <a:lnTo>
                    <a:pt x="869137" y="0"/>
                  </a:lnTo>
                  <a:close/>
                </a:path>
                <a:path w="3845559" h="1125854">
                  <a:moveTo>
                    <a:pt x="3845318" y="693470"/>
                  </a:moveTo>
                  <a:lnTo>
                    <a:pt x="3772585" y="693470"/>
                  </a:lnTo>
                  <a:lnTo>
                    <a:pt x="3690201" y="933437"/>
                  </a:lnTo>
                  <a:lnTo>
                    <a:pt x="3688257" y="933513"/>
                  </a:lnTo>
                  <a:lnTo>
                    <a:pt x="3615309" y="693470"/>
                  </a:lnTo>
                  <a:lnTo>
                    <a:pt x="3539744" y="693470"/>
                  </a:lnTo>
                  <a:lnTo>
                    <a:pt x="3653675" y="1014158"/>
                  </a:lnTo>
                  <a:lnTo>
                    <a:pt x="3647325" y="1031151"/>
                  </a:lnTo>
                  <a:lnTo>
                    <a:pt x="3624402" y="1061707"/>
                  </a:lnTo>
                  <a:lnTo>
                    <a:pt x="3608476" y="1064475"/>
                  </a:lnTo>
                  <a:lnTo>
                    <a:pt x="3601923" y="1064272"/>
                  </a:lnTo>
                  <a:lnTo>
                    <a:pt x="3594925" y="1063447"/>
                  </a:lnTo>
                  <a:lnTo>
                    <a:pt x="3587496" y="1062024"/>
                  </a:lnTo>
                  <a:lnTo>
                    <a:pt x="3579647" y="1059967"/>
                  </a:lnTo>
                  <a:lnTo>
                    <a:pt x="3562464" y="1117650"/>
                  </a:lnTo>
                  <a:lnTo>
                    <a:pt x="3603307" y="1125270"/>
                  </a:lnTo>
                  <a:lnTo>
                    <a:pt x="3610737" y="1125410"/>
                  </a:lnTo>
                  <a:lnTo>
                    <a:pt x="3624745" y="1124826"/>
                  </a:lnTo>
                  <a:lnTo>
                    <a:pt x="3670808" y="1110640"/>
                  </a:lnTo>
                  <a:lnTo>
                    <a:pt x="3703116" y="1079119"/>
                  </a:lnTo>
                  <a:lnTo>
                    <a:pt x="3719550" y="1045654"/>
                  </a:lnTo>
                  <a:lnTo>
                    <a:pt x="3845318" y="693470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252218" y="10027151"/>
              <a:ext cx="782955" cy="586740"/>
            </a:xfrm>
            <a:custGeom>
              <a:avLst/>
              <a:gdLst/>
              <a:ahLst/>
              <a:cxnLst/>
              <a:rect l="l" t="t" r="r" b="b"/>
              <a:pathLst>
                <a:path w="782955" h="586740">
                  <a:moveTo>
                    <a:pt x="402678" y="586727"/>
                  </a:moveTo>
                  <a:lnTo>
                    <a:pt x="381050" y="540473"/>
                  </a:lnTo>
                  <a:lnTo>
                    <a:pt x="355955" y="496239"/>
                  </a:lnTo>
                  <a:lnTo>
                    <a:pt x="327558" y="454177"/>
                  </a:lnTo>
                  <a:lnTo>
                    <a:pt x="296049" y="414502"/>
                  </a:lnTo>
                  <a:lnTo>
                    <a:pt x="261594" y="377393"/>
                  </a:lnTo>
                  <a:lnTo>
                    <a:pt x="224396" y="343014"/>
                  </a:lnTo>
                  <a:lnTo>
                    <a:pt x="184607" y="311569"/>
                  </a:lnTo>
                  <a:lnTo>
                    <a:pt x="142430" y="283235"/>
                  </a:lnTo>
                  <a:lnTo>
                    <a:pt x="98031" y="258203"/>
                  </a:lnTo>
                  <a:lnTo>
                    <a:pt x="51587" y="236639"/>
                  </a:lnTo>
                  <a:lnTo>
                    <a:pt x="3302" y="218744"/>
                  </a:lnTo>
                  <a:lnTo>
                    <a:pt x="5016" y="231660"/>
                  </a:lnTo>
                  <a:lnTo>
                    <a:pt x="7048" y="244398"/>
                  </a:lnTo>
                  <a:lnTo>
                    <a:pt x="9410" y="256984"/>
                  </a:lnTo>
                  <a:lnTo>
                    <a:pt x="12077" y="269392"/>
                  </a:lnTo>
                  <a:lnTo>
                    <a:pt x="62458" y="290703"/>
                  </a:lnTo>
                  <a:lnTo>
                    <a:pt x="110413" y="316293"/>
                  </a:lnTo>
                  <a:lnTo>
                    <a:pt x="155702" y="345922"/>
                  </a:lnTo>
                  <a:lnTo>
                    <a:pt x="198069" y="379361"/>
                  </a:lnTo>
                  <a:lnTo>
                    <a:pt x="237274" y="416382"/>
                  </a:lnTo>
                  <a:lnTo>
                    <a:pt x="273062" y="456730"/>
                  </a:lnTo>
                  <a:lnTo>
                    <a:pt x="309486" y="506679"/>
                  </a:lnTo>
                  <a:lnTo>
                    <a:pt x="340626" y="560120"/>
                  </a:lnTo>
                  <a:lnTo>
                    <a:pt x="355600" y="567143"/>
                  </a:lnTo>
                  <a:lnTo>
                    <a:pt x="370928" y="573913"/>
                  </a:lnTo>
                  <a:lnTo>
                    <a:pt x="386626" y="580440"/>
                  </a:lnTo>
                  <a:lnTo>
                    <a:pt x="402678" y="586727"/>
                  </a:lnTo>
                  <a:close/>
                </a:path>
                <a:path w="782955" h="586740">
                  <a:moveTo>
                    <a:pt x="721690" y="412584"/>
                  </a:moveTo>
                  <a:lnTo>
                    <a:pt x="667969" y="417068"/>
                  </a:lnTo>
                  <a:lnTo>
                    <a:pt x="615289" y="425272"/>
                  </a:lnTo>
                  <a:lnTo>
                    <a:pt x="563613" y="437134"/>
                  </a:lnTo>
                  <a:lnTo>
                    <a:pt x="512876" y="452589"/>
                  </a:lnTo>
                  <a:lnTo>
                    <a:pt x="463029" y="471601"/>
                  </a:lnTo>
                  <a:lnTo>
                    <a:pt x="449681" y="448564"/>
                  </a:lnTo>
                  <a:lnTo>
                    <a:pt x="420662" y="404012"/>
                  </a:lnTo>
                  <a:lnTo>
                    <a:pt x="373849" y="344043"/>
                  </a:lnTo>
                  <a:lnTo>
                    <a:pt x="340309" y="307708"/>
                  </a:lnTo>
                  <a:lnTo>
                    <a:pt x="304495" y="273634"/>
                  </a:lnTo>
                  <a:lnTo>
                    <a:pt x="266509" y="241922"/>
                  </a:lnTo>
                  <a:lnTo>
                    <a:pt x="226491" y="212712"/>
                  </a:lnTo>
                  <a:lnTo>
                    <a:pt x="184556" y="186105"/>
                  </a:lnTo>
                  <a:lnTo>
                    <a:pt x="140830" y="162242"/>
                  </a:lnTo>
                  <a:lnTo>
                    <a:pt x="95427" y="141224"/>
                  </a:lnTo>
                  <a:lnTo>
                    <a:pt x="48463" y="123190"/>
                  </a:lnTo>
                  <a:lnTo>
                    <a:pt x="76" y="108229"/>
                  </a:lnTo>
                  <a:lnTo>
                    <a:pt x="76" y="154787"/>
                  </a:lnTo>
                  <a:lnTo>
                    <a:pt x="47993" y="170624"/>
                  </a:lnTo>
                  <a:lnTo>
                    <a:pt x="94348" y="189699"/>
                  </a:lnTo>
                  <a:lnTo>
                    <a:pt x="139001" y="211874"/>
                  </a:lnTo>
                  <a:lnTo>
                    <a:pt x="181825" y="237007"/>
                  </a:lnTo>
                  <a:lnTo>
                    <a:pt x="222694" y="264985"/>
                  </a:lnTo>
                  <a:lnTo>
                    <a:pt x="261442" y="295656"/>
                  </a:lnTo>
                  <a:lnTo>
                    <a:pt x="297967" y="328891"/>
                  </a:lnTo>
                  <a:lnTo>
                    <a:pt x="332105" y="364553"/>
                  </a:lnTo>
                  <a:lnTo>
                    <a:pt x="363740" y="402513"/>
                  </a:lnTo>
                  <a:lnTo>
                    <a:pt x="406781" y="464235"/>
                  </a:lnTo>
                  <a:lnTo>
                    <a:pt x="443115" y="530199"/>
                  </a:lnTo>
                  <a:lnTo>
                    <a:pt x="487514" y="509993"/>
                  </a:lnTo>
                  <a:lnTo>
                    <a:pt x="533133" y="492963"/>
                  </a:lnTo>
                  <a:lnTo>
                    <a:pt x="579831" y="479132"/>
                  </a:lnTo>
                  <a:lnTo>
                    <a:pt x="627430" y="468553"/>
                  </a:lnTo>
                  <a:lnTo>
                    <a:pt x="675817" y="461251"/>
                  </a:lnTo>
                  <a:lnTo>
                    <a:pt x="688213" y="449440"/>
                  </a:lnTo>
                  <a:lnTo>
                    <a:pt x="699985" y="437400"/>
                  </a:lnTo>
                  <a:lnTo>
                    <a:pt x="711149" y="425119"/>
                  </a:lnTo>
                  <a:lnTo>
                    <a:pt x="721690" y="412584"/>
                  </a:lnTo>
                  <a:close/>
                </a:path>
                <a:path w="782955" h="586740">
                  <a:moveTo>
                    <a:pt x="782650" y="307149"/>
                  </a:moveTo>
                  <a:lnTo>
                    <a:pt x="735418" y="307009"/>
                  </a:lnTo>
                  <a:lnTo>
                    <a:pt x="688390" y="309511"/>
                  </a:lnTo>
                  <a:lnTo>
                    <a:pt x="641794" y="314579"/>
                  </a:lnTo>
                  <a:lnTo>
                    <a:pt x="595845" y="322110"/>
                  </a:lnTo>
                  <a:lnTo>
                    <a:pt x="550773" y="332003"/>
                  </a:lnTo>
                  <a:lnTo>
                    <a:pt x="506818" y="344182"/>
                  </a:lnTo>
                  <a:lnTo>
                    <a:pt x="478218" y="305765"/>
                  </a:lnTo>
                  <a:lnTo>
                    <a:pt x="447573" y="269049"/>
                  </a:lnTo>
                  <a:lnTo>
                    <a:pt x="414972" y="234086"/>
                  </a:lnTo>
                  <a:lnTo>
                    <a:pt x="380504" y="200977"/>
                  </a:lnTo>
                  <a:lnTo>
                    <a:pt x="344258" y="169799"/>
                  </a:lnTo>
                  <a:lnTo>
                    <a:pt x="306298" y="140639"/>
                  </a:lnTo>
                  <a:lnTo>
                    <a:pt x="266712" y="113576"/>
                  </a:lnTo>
                  <a:lnTo>
                    <a:pt x="225602" y="88696"/>
                  </a:lnTo>
                  <a:lnTo>
                    <a:pt x="183045" y="66090"/>
                  </a:lnTo>
                  <a:lnTo>
                    <a:pt x="139115" y="45834"/>
                  </a:lnTo>
                  <a:lnTo>
                    <a:pt x="93916" y="28003"/>
                  </a:lnTo>
                  <a:lnTo>
                    <a:pt x="47510" y="12700"/>
                  </a:lnTo>
                  <a:lnTo>
                    <a:pt x="0" y="0"/>
                  </a:lnTo>
                  <a:lnTo>
                    <a:pt x="12" y="46062"/>
                  </a:lnTo>
                  <a:lnTo>
                    <a:pt x="48158" y="59728"/>
                  </a:lnTo>
                  <a:lnTo>
                    <a:pt x="95059" y="76212"/>
                  </a:lnTo>
                  <a:lnTo>
                    <a:pt x="140601" y="95427"/>
                  </a:lnTo>
                  <a:lnTo>
                    <a:pt x="184708" y="117284"/>
                  </a:lnTo>
                  <a:lnTo>
                    <a:pt x="227253" y="141655"/>
                  </a:lnTo>
                  <a:lnTo>
                    <a:pt x="268160" y="168478"/>
                  </a:lnTo>
                  <a:lnTo>
                    <a:pt x="307327" y="197612"/>
                  </a:lnTo>
                  <a:lnTo>
                    <a:pt x="344652" y="228993"/>
                  </a:lnTo>
                  <a:lnTo>
                    <a:pt x="380034" y="262509"/>
                  </a:lnTo>
                  <a:lnTo>
                    <a:pt x="413372" y="298043"/>
                  </a:lnTo>
                  <a:lnTo>
                    <a:pt x="444576" y="335534"/>
                  </a:lnTo>
                  <a:lnTo>
                    <a:pt x="478155" y="381482"/>
                  </a:lnTo>
                  <a:lnTo>
                    <a:pt x="488632" y="397319"/>
                  </a:lnTo>
                  <a:lnTo>
                    <a:pt x="532625" y="383286"/>
                  </a:lnTo>
                  <a:lnTo>
                    <a:pt x="577202" y="371767"/>
                  </a:lnTo>
                  <a:lnTo>
                    <a:pt x="622414" y="362800"/>
                  </a:lnTo>
                  <a:lnTo>
                    <a:pt x="668312" y="356425"/>
                  </a:lnTo>
                  <a:lnTo>
                    <a:pt x="714946" y="352679"/>
                  </a:lnTo>
                  <a:lnTo>
                    <a:pt x="762368" y="351599"/>
                  </a:lnTo>
                  <a:lnTo>
                    <a:pt x="767981" y="340741"/>
                  </a:lnTo>
                  <a:lnTo>
                    <a:pt x="773226" y="329717"/>
                  </a:lnTo>
                  <a:lnTo>
                    <a:pt x="778116" y="318516"/>
                  </a:lnTo>
                  <a:lnTo>
                    <a:pt x="782650" y="307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6497" y="9737439"/>
              <a:ext cx="622300" cy="584835"/>
            </a:xfrm>
            <a:custGeom>
              <a:avLst/>
              <a:gdLst/>
              <a:ahLst/>
              <a:cxnLst/>
              <a:rect l="l" t="t" r="r" b="b"/>
              <a:pathLst>
                <a:path w="622300" h="584834">
                  <a:moveTo>
                    <a:pt x="310262" y="0"/>
                  </a:moveTo>
                  <a:lnTo>
                    <a:pt x="265761" y="125011"/>
                  </a:lnTo>
                  <a:lnTo>
                    <a:pt x="171429" y="31695"/>
                  </a:lnTo>
                  <a:lnTo>
                    <a:pt x="185565" y="163628"/>
                  </a:lnTo>
                  <a:lnTo>
                    <a:pt x="60081" y="120488"/>
                  </a:lnTo>
                  <a:lnTo>
                    <a:pt x="130069" y="233218"/>
                  </a:lnTo>
                  <a:lnTo>
                    <a:pt x="0" y="248589"/>
                  </a:lnTo>
                  <a:lnTo>
                    <a:pt x="47950" y="267770"/>
                  </a:lnTo>
                  <a:lnTo>
                    <a:pt x="94561" y="289479"/>
                  </a:lnTo>
                  <a:lnTo>
                    <a:pt x="139746" y="313631"/>
                  </a:lnTo>
                  <a:lnTo>
                    <a:pt x="183420" y="340140"/>
                  </a:lnTo>
                  <a:lnTo>
                    <a:pt x="225497" y="368920"/>
                  </a:lnTo>
                  <a:lnTo>
                    <a:pt x="265893" y="399885"/>
                  </a:lnTo>
                  <a:lnTo>
                    <a:pt x="304522" y="432949"/>
                  </a:lnTo>
                  <a:lnTo>
                    <a:pt x="341299" y="468027"/>
                  </a:lnTo>
                  <a:lnTo>
                    <a:pt x="376138" y="505033"/>
                  </a:lnTo>
                  <a:lnTo>
                    <a:pt x="408954" y="543881"/>
                  </a:lnTo>
                  <a:lnTo>
                    <a:pt x="439662" y="584484"/>
                  </a:lnTo>
                  <a:lnTo>
                    <a:pt x="434960" y="476351"/>
                  </a:lnTo>
                  <a:lnTo>
                    <a:pt x="560443" y="519502"/>
                  </a:lnTo>
                  <a:lnTo>
                    <a:pt x="490456" y="406762"/>
                  </a:lnTo>
                  <a:lnTo>
                    <a:pt x="622232" y="391202"/>
                  </a:lnTo>
                  <a:lnTo>
                    <a:pt x="510256" y="320000"/>
                  </a:lnTo>
                  <a:lnTo>
                    <a:pt x="622232" y="248788"/>
                  </a:lnTo>
                  <a:lnTo>
                    <a:pt x="490456" y="233218"/>
                  </a:lnTo>
                  <a:lnTo>
                    <a:pt x="560443" y="120488"/>
                  </a:lnTo>
                  <a:lnTo>
                    <a:pt x="434960" y="163628"/>
                  </a:lnTo>
                  <a:lnTo>
                    <a:pt x="449106" y="31695"/>
                  </a:lnTo>
                  <a:lnTo>
                    <a:pt x="354764" y="125011"/>
                  </a:lnTo>
                  <a:lnTo>
                    <a:pt x="310262" y="0"/>
                  </a:lnTo>
                  <a:close/>
                </a:path>
              </a:pathLst>
            </a:custGeom>
            <a:solidFill>
              <a:srgbClr val="FFD6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373284" y="9621818"/>
              <a:ext cx="2118360" cy="444500"/>
            </a:xfrm>
            <a:custGeom>
              <a:avLst/>
              <a:gdLst/>
              <a:ahLst/>
              <a:cxnLst/>
              <a:rect l="l" t="t" r="r" b="b"/>
              <a:pathLst>
                <a:path w="2118359" h="444500">
                  <a:moveTo>
                    <a:pt x="270421" y="292"/>
                  </a:moveTo>
                  <a:lnTo>
                    <a:pt x="0" y="292"/>
                  </a:lnTo>
                  <a:lnTo>
                    <a:pt x="0" y="68872"/>
                  </a:lnTo>
                  <a:lnTo>
                    <a:pt x="0" y="190792"/>
                  </a:lnTo>
                  <a:lnTo>
                    <a:pt x="0" y="259372"/>
                  </a:lnTo>
                  <a:lnTo>
                    <a:pt x="0" y="434632"/>
                  </a:lnTo>
                  <a:lnTo>
                    <a:pt x="73583" y="434632"/>
                  </a:lnTo>
                  <a:lnTo>
                    <a:pt x="73583" y="259372"/>
                  </a:lnTo>
                  <a:lnTo>
                    <a:pt x="250177" y="259372"/>
                  </a:lnTo>
                  <a:lnTo>
                    <a:pt x="250177" y="190792"/>
                  </a:lnTo>
                  <a:lnTo>
                    <a:pt x="73583" y="190792"/>
                  </a:lnTo>
                  <a:lnTo>
                    <a:pt x="73583" y="68872"/>
                  </a:lnTo>
                  <a:lnTo>
                    <a:pt x="270421" y="68872"/>
                  </a:lnTo>
                  <a:lnTo>
                    <a:pt x="270421" y="292"/>
                  </a:lnTo>
                  <a:close/>
                </a:path>
                <a:path w="2118359" h="444500">
                  <a:moveTo>
                    <a:pt x="408368" y="0"/>
                  </a:moveTo>
                  <a:lnTo>
                    <a:pt x="337235" y="0"/>
                  </a:lnTo>
                  <a:lnTo>
                    <a:pt x="337235" y="434746"/>
                  </a:lnTo>
                  <a:lnTo>
                    <a:pt x="408368" y="434746"/>
                  </a:lnTo>
                  <a:lnTo>
                    <a:pt x="408368" y="0"/>
                  </a:lnTo>
                  <a:close/>
                </a:path>
                <a:path w="2118359" h="444500">
                  <a:moveTo>
                    <a:pt x="570852" y="136131"/>
                  </a:moveTo>
                  <a:lnTo>
                    <a:pt x="500329" y="136131"/>
                  </a:lnTo>
                  <a:lnTo>
                    <a:pt x="500329" y="434746"/>
                  </a:lnTo>
                  <a:lnTo>
                    <a:pt x="570852" y="434746"/>
                  </a:lnTo>
                  <a:lnTo>
                    <a:pt x="570852" y="136131"/>
                  </a:lnTo>
                  <a:close/>
                </a:path>
                <a:path w="2118359" h="444500">
                  <a:moveTo>
                    <a:pt x="918286" y="245897"/>
                  </a:moveTo>
                  <a:lnTo>
                    <a:pt x="911694" y="199720"/>
                  </a:lnTo>
                  <a:lnTo>
                    <a:pt x="891692" y="162115"/>
                  </a:lnTo>
                  <a:lnTo>
                    <a:pt x="858024" y="136804"/>
                  </a:lnTo>
                  <a:lnTo>
                    <a:pt x="810374" y="127546"/>
                  </a:lnTo>
                  <a:lnTo>
                    <a:pt x="785368" y="130276"/>
                  </a:lnTo>
                  <a:lnTo>
                    <a:pt x="761161" y="138887"/>
                  </a:lnTo>
                  <a:lnTo>
                    <a:pt x="739495" y="153936"/>
                  </a:lnTo>
                  <a:lnTo>
                    <a:pt x="722071" y="175996"/>
                  </a:lnTo>
                  <a:lnTo>
                    <a:pt x="722071" y="136131"/>
                  </a:lnTo>
                  <a:lnTo>
                    <a:pt x="652780" y="136131"/>
                  </a:lnTo>
                  <a:lnTo>
                    <a:pt x="652780" y="434746"/>
                  </a:lnTo>
                  <a:lnTo>
                    <a:pt x="723912" y="434746"/>
                  </a:lnTo>
                  <a:lnTo>
                    <a:pt x="723912" y="262445"/>
                  </a:lnTo>
                  <a:lnTo>
                    <a:pt x="727900" y="234873"/>
                  </a:lnTo>
                  <a:lnTo>
                    <a:pt x="739698" y="212471"/>
                  </a:lnTo>
                  <a:lnTo>
                    <a:pt x="759091" y="197434"/>
                  </a:lnTo>
                  <a:lnTo>
                    <a:pt x="785850" y="191922"/>
                  </a:lnTo>
                  <a:lnTo>
                    <a:pt x="814311" y="197104"/>
                  </a:lnTo>
                  <a:lnTo>
                    <a:pt x="833285" y="211239"/>
                  </a:lnTo>
                  <a:lnTo>
                    <a:pt x="843876" y="232283"/>
                  </a:lnTo>
                  <a:lnTo>
                    <a:pt x="847166" y="258152"/>
                  </a:lnTo>
                  <a:lnTo>
                    <a:pt x="847166" y="434746"/>
                  </a:lnTo>
                  <a:lnTo>
                    <a:pt x="918286" y="434746"/>
                  </a:lnTo>
                  <a:lnTo>
                    <a:pt x="918286" y="245897"/>
                  </a:lnTo>
                  <a:close/>
                </a:path>
                <a:path w="2118359" h="444500">
                  <a:moveTo>
                    <a:pt x="1276197" y="434746"/>
                  </a:moveTo>
                  <a:lnTo>
                    <a:pt x="1275435" y="427596"/>
                  </a:lnTo>
                  <a:lnTo>
                    <a:pt x="1274432" y="415747"/>
                  </a:lnTo>
                  <a:lnTo>
                    <a:pt x="1273517" y="399402"/>
                  </a:lnTo>
                  <a:lnTo>
                    <a:pt x="1273454" y="396125"/>
                  </a:lnTo>
                  <a:lnTo>
                    <a:pt x="1273136" y="380174"/>
                  </a:lnTo>
                  <a:lnTo>
                    <a:pt x="1273136" y="379564"/>
                  </a:lnTo>
                  <a:lnTo>
                    <a:pt x="1273136" y="191312"/>
                  </a:lnTo>
                  <a:lnTo>
                    <a:pt x="1273136" y="171069"/>
                  </a:lnTo>
                  <a:lnTo>
                    <a:pt x="1273136" y="0"/>
                  </a:lnTo>
                  <a:lnTo>
                    <a:pt x="1204455" y="0"/>
                  </a:lnTo>
                  <a:lnTo>
                    <a:pt x="1204455" y="283908"/>
                  </a:lnTo>
                  <a:lnTo>
                    <a:pt x="1198651" y="322910"/>
                  </a:lnTo>
                  <a:lnTo>
                    <a:pt x="1182382" y="353123"/>
                  </a:lnTo>
                  <a:lnTo>
                    <a:pt x="1157376" y="372630"/>
                  </a:lnTo>
                  <a:lnTo>
                    <a:pt x="1125359" y="379564"/>
                  </a:lnTo>
                  <a:lnTo>
                    <a:pt x="1092365" y="372732"/>
                  </a:lnTo>
                  <a:lnTo>
                    <a:pt x="1067028" y="353428"/>
                  </a:lnTo>
                  <a:lnTo>
                    <a:pt x="1050759" y="323430"/>
                  </a:lnTo>
                  <a:lnTo>
                    <a:pt x="1045019" y="284518"/>
                  </a:lnTo>
                  <a:lnTo>
                    <a:pt x="1051115" y="245897"/>
                  </a:lnTo>
                  <a:lnTo>
                    <a:pt x="1093660" y="197853"/>
                  </a:lnTo>
                  <a:lnTo>
                    <a:pt x="1157884" y="197764"/>
                  </a:lnTo>
                  <a:lnTo>
                    <a:pt x="1198740" y="245376"/>
                  </a:lnTo>
                  <a:lnTo>
                    <a:pt x="1204455" y="283908"/>
                  </a:lnTo>
                  <a:lnTo>
                    <a:pt x="1204455" y="0"/>
                  </a:lnTo>
                  <a:lnTo>
                    <a:pt x="1203845" y="0"/>
                  </a:lnTo>
                  <a:lnTo>
                    <a:pt x="1203845" y="171069"/>
                  </a:lnTo>
                  <a:lnTo>
                    <a:pt x="1193584" y="156349"/>
                  </a:lnTo>
                  <a:lnTo>
                    <a:pt x="1176096" y="142481"/>
                  </a:lnTo>
                  <a:lnTo>
                    <a:pt x="1150543" y="132181"/>
                  </a:lnTo>
                  <a:lnTo>
                    <a:pt x="1116152" y="128155"/>
                  </a:lnTo>
                  <a:lnTo>
                    <a:pt x="1069098" y="136169"/>
                  </a:lnTo>
                  <a:lnTo>
                    <a:pt x="1029779" y="158470"/>
                  </a:lnTo>
                  <a:lnTo>
                    <a:pt x="999769" y="192392"/>
                  </a:lnTo>
                  <a:lnTo>
                    <a:pt x="980617" y="235292"/>
                  </a:lnTo>
                  <a:lnTo>
                    <a:pt x="973899" y="284518"/>
                  </a:lnTo>
                  <a:lnTo>
                    <a:pt x="980579" y="335521"/>
                  </a:lnTo>
                  <a:lnTo>
                    <a:pt x="999680" y="378929"/>
                  </a:lnTo>
                  <a:lnTo>
                    <a:pt x="1029792" y="412597"/>
                  </a:lnTo>
                  <a:lnTo>
                    <a:pt x="1069492" y="434378"/>
                  </a:lnTo>
                  <a:lnTo>
                    <a:pt x="1117384" y="442112"/>
                  </a:lnTo>
                  <a:lnTo>
                    <a:pt x="1146949" y="438467"/>
                  </a:lnTo>
                  <a:lnTo>
                    <a:pt x="1171803" y="428548"/>
                  </a:lnTo>
                  <a:lnTo>
                    <a:pt x="1191374" y="413918"/>
                  </a:lnTo>
                  <a:lnTo>
                    <a:pt x="1205064" y="396125"/>
                  </a:lnTo>
                  <a:lnTo>
                    <a:pt x="1205369" y="406387"/>
                  </a:lnTo>
                  <a:lnTo>
                    <a:pt x="1206144" y="417512"/>
                  </a:lnTo>
                  <a:lnTo>
                    <a:pt x="1207135" y="427596"/>
                  </a:lnTo>
                  <a:lnTo>
                    <a:pt x="1208125" y="434746"/>
                  </a:lnTo>
                  <a:lnTo>
                    <a:pt x="1276197" y="434746"/>
                  </a:lnTo>
                  <a:close/>
                </a:path>
                <a:path w="2118359" h="444500">
                  <a:moveTo>
                    <a:pt x="1619262" y="282067"/>
                  </a:moveTo>
                  <a:lnTo>
                    <a:pt x="1615694" y="252641"/>
                  </a:lnTo>
                  <a:lnTo>
                    <a:pt x="1612912" y="229666"/>
                  </a:lnTo>
                  <a:lnTo>
                    <a:pt x="1594383" y="186664"/>
                  </a:lnTo>
                  <a:lnTo>
                    <a:pt x="1594142" y="186410"/>
                  </a:lnTo>
                  <a:lnTo>
                    <a:pt x="1564424" y="154343"/>
                  </a:lnTo>
                  <a:lnTo>
                    <a:pt x="1547507" y="145872"/>
                  </a:lnTo>
                  <a:lnTo>
                    <a:pt x="1547507" y="252641"/>
                  </a:lnTo>
                  <a:lnTo>
                    <a:pt x="1400962" y="252641"/>
                  </a:lnTo>
                  <a:lnTo>
                    <a:pt x="1421574" y="207568"/>
                  </a:lnTo>
                  <a:lnTo>
                    <a:pt x="1473936" y="186410"/>
                  </a:lnTo>
                  <a:lnTo>
                    <a:pt x="1528660" y="206413"/>
                  </a:lnTo>
                  <a:lnTo>
                    <a:pt x="1547507" y="252641"/>
                  </a:lnTo>
                  <a:lnTo>
                    <a:pt x="1547507" y="145872"/>
                  </a:lnTo>
                  <a:lnTo>
                    <a:pt x="1523809" y="133997"/>
                  </a:lnTo>
                  <a:lnTo>
                    <a:pt x="1473314" y="126936"/>
                  </a:lnTo>
                  <a:lnTo>
                    <a:pt x="1429245" y="134188"/>
                  </a:lnTo>
                  <a:lnTo>
                    <a:pt x="1389583" y="154990"/>
                  </a:lnTo>
                  <a:lnTo>
                    <a:pt x="1357426" y="187858"/>
                  </a:lnTo>
                  <a:lnTo>
                    <a:pt x="1335874" y="231317"/>
                  </a:lnTo>
                  <a:lnTo>
                    <a:pt x="1328000" y="283908"/>
                  </a:lnTo>
                  <a:lnTo>
                    <a:pt x="1336103" y="339407"/>
                  </a:lnTo>
                  <a:lnTo>
                    <a:pt x="1358430" y="383946"/>
                  </a:lnTo>
                  <a:lnTo>
                    <a:pt x="1391970" y="416750"/>
                  </a:lnTo>
                  <a:lnTo>
                    <a:pt x="1433715" y="437019"/>
                  </a:lnTo>
                  <a:lnTo>
                    <a:pt x="1480680" y="443953"/>
                  </a:lnTo>
                  <a:lnTo>
                    <a:pt x="1529778" y="436524"/>
                  </a:lnTo>
                  <a:lnTo>
                    <a:pt x="1569059" y="416280"/>
                  </a:lnTo>
                  <a:lnTo>
                    <a:pt x="1597863" y="386270"/>
                  </a:lnTo>
                  <a:lnTo>
                    <a:pt x="1599615" y="382638"/>
                  </a:lnTo>
                  <a:lnTo>
                    <a:pt x="1615579" y="349529"/>
                  </a:lnTo>
                  <a:lnTo>
                    <a:pt x="1555496" y="330504"/>
                  </a:lnTo>
                  <a:lnTo>
                    <a:pt x="1545704" y="351066"/>
                  </a:lnTo>
                  <a:lnTo>
                    <a:pt x="1530502" y="367601"/>
                  </a:lnTo>
                  <a:lnTo>
                    <a:pt x="1509102" y="378625"/>
                  </a:lnTo>
                  <a:lnTo>
                    <a:pt x="1480680" y="382638"/>
                  </a:lnTo>
                  <a:lnTo>
                    <a:pt x="1449565" y="376847"/>
                  </a:lnTo>
                  <a:lnTo>
                    <a:pt x="1424038" y="360705"/>
                  </a:lnTo>
                  <a:lnTo>
                    <a:pt x="1406436" y="336067"/>
                  </a:lnTo>
                  <a:lnTo>
                    <a:pt x="1399133" y="304761"/>
                  </a:lnTo>
                  <a:lnTo>
                    <a:pt x="1617421" y="304761"/>
                  </a:lnTo>
                  <a:lnTo>
                    <a:pt x="1618030" y="303530"/>
                  </a:lnTo>
                  <a:lnTo>
                    <a:pt x="1619262" y="293725"/>
                  </a:lnTo>
                  <a:lnTo>
                    <a:pt x="1619262" y="282067"/>
                  </a:lnTo>
                  <a:close/>
                </a:path>
                <a:path w="2118359" h="444500">
                  <a:moveTo>
                    <a:pt x="1851037" y="134277"/>
                  </a:moveTo>
                  <a:lnTo>
                    <a:pt x="1840611" y="132448"/>
                  </a:lnTo>
                  <a:lnTo>
                    <a:pt x="1832025" y="132448"/>
                  </a:lnTo>
                  <a:lnTo>
                    <a:pt x="1803933" y="135928"/>
                  </a:lnTo>
                  <a:lnTo>
                    <a:pt x="1779358" y="146011"/>
                  </a:lnTo>
                  <a:lnTo>
                    <a:pt x="1759508" y="162191"/>
                  </a:lnTo>
                  <a:lnTo>
                    <a:pt x="1745564" y="183959"/>
                  </a:lnTo>
                  <a:lnTo>
                    <a:pt x="1745564" y="136131"/>
                  </a:lnTo>
                  <a:lnTo>
                    <a:pt x="1676260" y="136131"/>
                  </a:lnTo>
                  <a:lnTo>
                    <a:pt x="1676260" y="434746"/>
                  </a:lnTo>
                  <a:lnTo>
                    <a:pt x="1747405" y="434746"/>
                  </a:lnTo>
                  <a:lnTo>
                    <a:pt x="1747405" y="292481"/>
                  </a:lnTo>
                  <a:lnTo>
                    <a:pt x="1752193" y="255244"/>
                  </a:lnTo>
                  <a:lnTo>
                    <a:pt x="1766874" y="227723"/>
                  </a:lnTo>
                  <a:lnTo>
                    <a:pt x="1791893" y="210654"/>
                  </a:lnTo>
                  <a:lnTo>
                    <a:pt x="1827733" y="204800"/>
                  </a:lnTo>
                  <a:lnTo>
                    <a:pt x="1835086" y="204800"/>
                  </a:lnTo>
                  <a:lnTo>
                    <a:pt x="1843062" y="205422"/>
                  </a:lnTo>
                  <a:lnTo>
                    <a:pt x="1851037" y="206641"/>
                  </a:lnTo>
                  <a:lnTo>
                    <a:pt x="1851037" y="134277"/>
                  </a:lnTo>
                  <a:close/>
                </a:path>
                <a:path w="2118359" h="444500">
                  <a:moveTo>
                    <a:pt x="2117763" y="348297"/>
                  </a:moveTo>
                  <a:lnTo>
                    <a:pt x="2095995" y="290957"/>
                  </a:lnTo>
                  <a:lnTo>
                    <a:pt x="2031923" y="257530"/>
                  </a:lnTo>
                  <a:lnTo>
                    <a:pt x="1986546" y="248335"/>
                  </a:lnTo>
                  <a:lnTo>
                    <a:pt x="1974088" y="244144"/>
                  </a:lnTo>
                  <a:lnTo>
                    <a:pt x="1964626" y="237299"/>
                  </a:lnTo>
                  <a:lnTo>
                    <a:pt x="1958606" y="228155"/>
                  </a:lnTo>
                  <a:lnTo>
                    <a:pt x="1956498" y="217068"/>
                  </a:lnTo>
                  <a:lnTo>
                    <a:pt x="1959660" y="203936"/>
                  </a:lnTo>
                  <a:lnTo>
                    <a:pt x="1968525" y="193001"/>
                  </a:lnTo>
                  <a:lnTo>
                    <a:pt x="1982114" y="185508"/>
                  </a:lnTo>
                  <a:lnTo>
                    <a:pt x="1999424" y="182727"/>
                  </a:lnTo>
                  <a:lnTo>
                    <a:pt x="2024519" y="187312"/>
                  </a:lnTo>
                  <a:lnTo>
                    <a:pt x="2041042" y="198666"/>
                  </a:lnTo>
                  <a:lnTo>
                    <a:pt x="2050554" y="213258"/>
                  </a:lnTo>
                  <a:lnTo>
                    <a:pt x="2054606" y="227495"/>
                  </a:lnTo>
                  <a:lnTo>
                    <a:pt x="2114702" y="210324"/>
                  </a:lnTo>
                  <a:lnTo>
                    <a:pt x="2106345" y="184873"/>
                  </a:lnTo>
                  <a:lnTo>
                    <a:pt x="2086495" y="157581"/>
                  </a:lnTo>
                  <a:lnTo>
                    <a:pt x="2051926" y="135813"/>
                  </a:lnTo>
                  <a:lnTo>
                    <a:pt x="1999424" y="126923"/>
                  </a:lnTo>
                  <a:lnTo>
                    <a:pt x="1956142" y="134645"/>
                  </a:lnTo>
                  <a:lnTo>
                    <a:pt x="1921319" y="155511"/>
                  </a:lnTo>
                  <a:lnTo>
                    <a:pt x="1898103" y="186169"/>
                  </a:lnTo>
                  <a:lnTo>
                    <a:pt x="1889671" y="223202"/>
                  </a:lnTo>
                  <a:lnTo>
                    <a:pt x="1894801" y="252501"/>
                  </a:lnTo>
                  <a:lnTo>
                    <a:pt x="1910054" y="277774"/>
                  </a:lnTo>
                  <a:lnTo>
                    <a:pt x="1935187" y="297535"/>
                  </a:lnTo>
                  <a:lnTo>
                    <a:pt x="1969985" y="310273"/>
                  </a:lnTo>
                  <a:lnTo>
                    <a:pt x="2014131" y="320090"/>
                  </a:lnTo>
                  <a:lnTo>
                    <a:pt x="2029688" y="325081"/>
                  </a:lnTo>
                  <a:lnTo>
                    <a:pt x="2040585" y="332498"/>
                  </a:lnTo>
                  <a:lnTo>
                    <a:pt x="2046986" y="341985"/>
                  </a:lnTo>
                  <a:lnTo>
                    <a:pt x="2049081" y="353199"/>
                  </a:lnTo>
                  <a:lnTo>
                    <a:pt x="2046236" y="366318"/>
                  </a:lnTo>
                  <a:lnTo>
                    <a:pt x="2037740" y="377266"/>
                  </a:lnTo>
                  <a:lnTo>
                    <a:pt x="2023732" y="384759"/>
                  </a:lnTo>
                  <a:lnTo>
                    <a:pt x="2004326" y="387540"/>
                  </a:lnTo>
                  <a:lnTo>
                    <a:pt x="1979142" y="383374"/>
                  </a:lnTo>
                  <a:lnTo>
                    <a:pt x="1960638" y="372211"/>
                  </a:lnTo>
                  <a:lnTo>
                    <a:pt x="1948802" y="355981"/>
                  </a:lnTo>
                  <a:lnTo>
                    <a:pt x="1943620" y="336638"/>
                  </a:lnTo>
                  <a:lnTo>
                    <a:pt x="1881695" y="353809"/>
                  </a:lnTo>
                  <a:lnTo>
                    <a:pt x="1890344" y="382117"/>
                  </a:lnTo>
                  <a:lnTo>
                    <a:pt x="1912277" y="411530"/>
                  </a:lnTo>
                  <a:lnTo>
                    <a:pt x="1949729" y="434606"/>
                  </a:lnTo>
                  <a:lnTo>
                    <a:pt x="2004936" y="443941"/>
                  </a:lnTo>
                  <a:lnTo>
                    <a:pt x="2054644" y="435381"/>
                  </a:lnTo>
                  <a:lnTo>
                    <a:pt x="2089873" y="413131"/>
                  </a:lnTo>
                  <a:lnTo>
                    <a:pt x="2110829" y="382384"/>
                  </a:lnTo>
                  <a:lnTo>
                    <a:pt x="2117763" y="348297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486" y="9620952"/>
              <a:ext cx="76783" cy="76783"/>
            </a:xfrm>
            <a:prstGeom prst="rect">
              <a:avLst/>
            </a:prstGeom>
          </p:spPr>
        </p:pic>
      </p:grpSp>
      <p:sp>
        <p:nvSpPr>
          <p:cNvPr id="12" name="object 12" descr=""/>
          <p:cNvSpPr/>
          <p:nvPr/>
        </p:nvSpPr>
        <p:spPr>
          <a:xfrm>
            <a:off x="10847426" y="7763757"/>
            <a:ext cx="457834" cy="457834"/>
          </a:xfrm>
          <a:custGeom>
            <a:avLst/>
            <a:gdLst/>
            <a:ahLst/>
            <a:cxnLst/>
            <a:rect l="l" t="t" r="r" b="b"/>
            <a:pathLst>
              <a:path w="457834" h="457834">
                <a:moveTo>
                  <a:pt x="326694" y="130683"/>
                </a:moveTo>
                <a:lnTo>
                  <a:pt x="261353" y="130683"/>
                </a:lnTo>
                <a:lnTo>
                  <a:pt x="196011" y="130683"/>
                </a:lnTo>
                <a:lnTo>
                  <a:pt x="130670" y="130683"/>
                </a:lnTo>
                <a:lnTo>
                  <a:pt x="130670" y="326707"/>
                </a:lnTo>
                <a:lnTo>
                  <a:pt x="196011" y="326707"/>
                </a:lnTo>
                <a:lnTo>
                  <a:pt x="261353" y="326707"/>
                </a:lnTo>
                <a:lnTo>
                  <a:pt x="326694" y="326707"/>
                </a:lnTo>
                <a:lnTo>
                  <a:pt x="326694" y="130683"/>
                </a:lnTo>
                <a:close/>
              </a:path>
              <a:path w="457834" h="457834">
                <a:moveTo>
                  <a:pt x="457365" y="0"/>
                </a:moveTo>
                <a:lnTo>
                  <a:pt x="392023" y="0"/>
                </a:lnTo>
                <a:lnTo>
                  <a:pt x="392023" y="65341"/>
                </a:lnTo>
                <a:lnTo>
                  <a:pt x="392023" y="392036"/>
                </a:lnTo>
                <a:lnTo>
                  <a:pt x="65341" y="392036"/>
                </a:lnTo>
                <a:lnTo>
                  <a:pt x="65341" y="65341"/>
                </a:lnTo>
                <a:lnTo>
                  <a:pt x="392023" y="65341"/>
                </a:lnTo>
                <a:lnTo>
                  <a:pt x="392023" y="0"/>
                </a:lnTo>
                <a:lnTo>
                  <a:pt x="0" y="0"/>
                </a:lnTo>
                <a:lnTo>
                  <a:pt x="0" y="457377"/>
                </a:lnTo>
                <a:lnTo>
                  <a:pt x="457365" y="457377"/>
                </a:lnTo>
                <a:lnTo>
                  <a:pt x="4573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10847428" y="7763753"/>
            <a:ext cx="2418080" cy="2418080"/>
            <a:chOff x="10847428" y="7763753"/>
            <a:chExt cx="2418080" cy="2418080"/>
          </a:xfrm>
        </p:grpSpPr>
        <p:sp>
          <p:nvSpPr>
            <p:cNvPr id="14" name="object 14" descr=""/>
            <p:cNvSpPr/>
            <p:nvPr/>
          </p:nvSpPr>
          <p:spPr>
            <a:xfrm>
              <a:off x="10847425" y="7894440"/>
              <a:ext cx="653415" cy="2287270"/>
            </a:xfrm>
            <a:custGeom>
              <a:avLst/>
              <a:gdLst/>
              <a:ahLst/>
              <a:cxnLst/>
              <a:rect l="l" t="t" r="r" b="b"/>
              <a:pathLst>
                <a:path w="653415" h="2287270">
                  <a:moveTo>
                    <a:pt x="65341" y="1110780"/>
                  </a:moveTo>
                  <a:lnTo>
                    <a:pt x="0" y="1110780"/>
                  </a:lnTo>
                  <a:lnTo>
                    <a:pt x="0" y="1241450"/>
                  </a:lnTo>
                  <a:lnTo>
                    <a:pt x="65341" y="1241450"/>
                  </a:lnTo>
                  <a:lnTo>
                    <a:pt x="65341" y="1110780"/>
                  </a:lnTo>
                  <a:close/>
                </a:path>
                <a:path w="653415" h="2287270">
                  <a:moveTo>
                    <a:pt x="65341" y="980097"/>
                  </a:moveTo>
                  <a:lnTo>
                    <a:pt x="0" y="980097"/>
                  </a:lnTo>
                  <a:lnTo>
                    <a:pt x="0" y="1045438"/>
                  </a:lnTo>
                  <a:lnTo>
                    <a:pt x="65341" y="1045438"/>
                  </a:lnTo>
                  <a:lnTo>
                    <a:pt x="65341" y="980097"/>
                  </a:lnTo>
                  <a:close/>
                </a:path>
                <a:path w="653415" h="2287270">
                  <a:moveTo>
                    <a:pt x="130670" y="1045438"/>
                  </a:moveTo>
                  <a:lnTo>
                    <a:pt x="65341" y="1045438"/>
                  </a:lnTo>
                  <a:lnTo>
                    <a:pt x="65341" y="1110780"/>
                  </a:lnTo>
                  <a:lnTo>
                    <a:pt x="130670" y="1110780"/>
                  </a:lnTo>
                  <a:lnTo>
                    <a:pt x="130670" y="1045438"/>
                  </a:lnTo>
                  <a:close/>
                </a:path>
                <a:path w="653415" h="2287270">
                  <a:moveTo>
                    <a:pt x="196011" y="1437474"/>
                  </a:moveTo>
                  <a:lnTo>
                    <a:pt x="130670" y="1437474"/>
                  </a:lnTo>
                  <a:lnTo>
                    <a:pt x="130670" y="1502816"/>
                  </a:lnTo>
                  <a:lnTo>
                    <a:pt x="65341" y="1502816"/>
                  </a:lnTo>
                  <a:lnTo>
                    <a:pt x="65341" y="1306791"/>
                  </a:lnTo>
                  <a:lnTo>
                    <a:pt x="0" y="1306791"/>
                  </a:lnTo>
                  <a:lnTo>
                    <a:pt x="0" y="1764169"/>
                  </a:lnTo>
                  <a:lnTo>
                    <a:pt x="65341" y="1764169"/>
                  </a:lnTo>
                  <a:lnTo>
                    <a:pt x="65341" y="1568157"/>
                  </a:lnTo>
                  <a:lnTo>
                    <a:pt x="130670" y="1568157"/>
                  </a:lnTo>
                  <a:lnTo>
                    <a:pt x="196011" y="1568157"/>
                  </a:lnTo>
                  <a:lnTo>
                    <a:pt x="196011" y="1437474"/>
                  </a:lnTo>
                  <a:close/>
                </a:path>
                <a:path w="653415" h="2287270">
                  <a:moveTo>
                    <a:pt x="196011" y="588060"/>
                  </a:moveTo>
                  <a:lnTo>
                    <a:pt x="130670" y="588060"/>
                  </a:lnTo>
                  <a:lnTo>
                    <a:pt x="65341" y="588060"/>
                  </a:lnTo>
                  <a:lnTo>
                    <a:pt x="65341" y="522719"/>
                  </a:lnTo>
                  <a:lnTo>
                    <a:pt x="130670" y="522719"/>
                  </a:lnTo>
                  <a:lnTo>
                    <a:pt x="130670" y="457390"/>
                  </a:lnTo>
                  <a:lnTo>
                    <a:pt x="65341" y="457390"/>
                  </a:lnTo>
                  <a:lnTo>
                    <a:pt x="65341" y="392036"/>
                  </a:lnTo>
                  <a:lnTo>
                    <a:pt x="0" y="392036"/>
                  </a:lnTo>
                  <a:lnTo>
                    <a:pt x="0" y="653402"/>
                  </a:lnTo>
                  <a:lnTo>
                    <a:pt x="65341" y="653402"/>
                  </a:lnTo>
                  <a:lnTo>
                    <a:pt x="130670" y="653402"/>
                  </a:lnTo>
                  <a:lnTo>
                    <a:pt x="130670" y="718743"/>
                  </a:lnTo>
                  <a:lnTo>
                    <a:pt x="196011" y="718743"/>
                  </a:lnTo>
                  <a:lnTo>
                    <a:pt x="196011" y="588060"/>
                  </a:lnTo>
                  <a:close/>
                </a:path>
                <a:path w="653415" h="2287270">
                  <a:moveTo>
                    <a:pt x="261353" y="1568157"/>
                  </a:moveTo>
                  <a:lnTo>
                    <a:pt x="196011" y="1568157"/>
                  </a:lnTo>
                  <a:lnTo>
                    <a:pt x="196011" y="1633499"/>
                  </a:lnTo>
                  <a:lnTo>
                    <a:pt x="261353" y="1633499"/>
                  </a:lnTo>
                  <a:lnTo>
                    <a:pt x="261353" y="1568157"/>
                  </a:lnTo>
                  <a:close/>
                </a:path>
                <a:path w="653415" h="2287270">
                  <a:moveTo>
                    <a:pt x="261353" y="1176121"/>
                  </a:moveTo>
                  <a:lnTo>
                    <a:pt x="196011" y="1176121"/>
                  </a:lnTo>
                  <a:lnTo>
                    <a:pt x="130670" y="1176121"/>
                  </a:lnTo>
                  <a:lnTo>
                    <a:pt x="130670" y="1306791"/>
                  </a:lnTo>
                  <a:lnTo>
                    <a:pt x="196011" y="1306791"/>
                  </a:lnTo>
                  <a:lnTo>
                    <a:pt x="196011" y="1241450"/>
                  </a:lnTo>
                  <a:lnTo>
                    <a:pt x="261353" y="1241450"/>
                  </a:lnTo>
                  <a:lnTo>
                    <a:pt x="261353" y="1176121"/>
                  </a:lnTo>
                  <a:close/>
                </a:path>
                <a:path w="653415" h="2287270">
                  <a:moveTo>
                    <a:pt x="261353" y="849414"/>
                  </a:moveTo>
                  <a:lnTo>
                    <a:pt x="196011" y="849414"/>
                  </a:lnTo>
                  <a:lnTo>
                    <a:pt x="196011" y="784072"/>
                  </a:lnTo>
                  <a:lnTo>
                    <a:pt x="130670" y="784072"/>
                  </a:lnTo>
                  <a:lnTo>
                    <a:pt x="65341" y="784072"/>
                  </a:lnTo>
                  <a:lnTo>
                    <a:pt x="65341" y="849414"/>
                  </a:lnTo>
                  <a:lnTo>
                    <a:pt x="130670" y="849414"/>
                  </a:lnTo>
                  <a:lnTo>
                    <a:pt x="130670" y="914755"/>
                  </a:lnTo>
                  <a:lnTo>
                    <a:pt x="65341" y="914755"/>
                  </a:lnTo>
                  <a:lnTo>
                    <a:pt x="65341" y="980097"/>
                  </a:lnTo>
                  <a:lnTo>
                    <a:pt x="130670" y="980097"/>
                  </a:lnTo>
                  <a:lnTo>
                    <a:pt x="196011" y="980097"/>
                  </a:lnTo>
                  <a:lnTo>
                    <a:pt x="196011" y="914755"/>
                  </a:lnTo>
                  <a:lnTo>
                    <a:pt x="261353" y="914755"/>
                  </a:lnTo>
                  <a:lnTo>
                    <a:pt x="261353" y="849414"/>
                  </a:lnTo>
                  <a:close/>
                </a:path>
                <a:path w="653415" h="2287270">
                  <a:moveTo>
                    <a:pt x="261353" y="718743"/>
                  </a:moveTo>
                  <a:lnTo>
                    <a:pt x="196011" y="718743"/>
                  </a:lnTo>
                  <a:lnTo>
                    <a:pt x="196011" y="784072"/>
                  </a:lnTo>
                  <a:lnTo>
                    <a:pt x="261353" y="784072"/>
                  </a:lnTo>
                  <a:lnTo>
                    <a:pt x="261353" y="718743"/>
                  </a:lnTo>
                  <a:close/>
                </a:path>
                <a:path w="653415" h="2287270">
                  <a:moveTo>
                    <a:pt x="457365" y="784072"/>
                  </a:moveTo>
                  <a:lnTo>
                    <a:pt x="392023" y="784072"/>
                  </a:lnTo>
                  <a:lnTo>
                    <a:pt x="392023" y="718743"/>
                  </a:lnTo>
                  <a:lnTo>
                    <a:pt x="326694" y="718743"/>
                  </a:lnTo>
                  <a:lnTo>
                    <a:pt x="326694" y="784072"/>
                  </a:lnTo>
                  <a:lnTo>
                    <a:pt x="261353" y="784072"/>
                  </a:lnTo>
                  <a:lnTo>
                    <a:pt x="261353" y="849414"/>
                  </a:lnTo>
                  <a:lnTo>
                    <a:pt x="326694" y="849414"/>
                  </a:lnTo>
                  <a:lnTo>
                    <a:pt x="392023" y="849414"/>
                  </a:lnTo>
                  <a:lnTo>
                    <a:pt x="457365" y="849414"/>
                  </a:lnTo>
                  <a:lnTo>
                    <a:pt x="457365" y="784072"/>
                  </a:lnTo>
                  <a:close/>
                </a:path>
                <a:path w="653415" h="2287270">
                  <a:moveTo>
                    <a:pt x="457365" y="653402"/>
                  </a:moveTo>
                  <a:lnTo>
                    <a:pt x="392023" y="653402"/>
                  </a:lnTo>
                  <a:lnTo>
                    <a:pt x="392023" y="718743"/>
                  </a:lnTo>
                  <a:lnTo>
                    <a:pt x="457365" y="718743"/>
                  </a:lnTo>
                  <a:lnTo>
                    <a:pt x="457365" y="653402"/>
                  </a:lnTo>
                  <a:close/>
                </a:path>
                <a:path w="653415" h="2287270">
                  <a:moveTo>
                    <a:pt x="457365" y="392036"/>
                  </a:moveTo>
                  <a:lnTo>
                    <a:pt x="457365" y="392036"/>
                  </a:lnTo>
                  <a:lnTo>
                    <a:pt x="130670" y="392036"/>
                  </a:lnTo>
                  <a:lnTo>
                    <a:pt x="130670" y="457377"/>
                  </a:lnTo>
                  <a:lnTo>
                    <a:pt x="196011" y="457377"/>
                  </a:lnTo>
                  <a:lnTo>
                    <a:pt x="196011" y="522706"/>
                  </a:lnTo>
                  <a:lnTo>
                    <a:pt x="261353" y="522706"/>
                  </a:lnTo>
                  <a:lnTo>
                    <a:pt x="326694" y="522706"/>
                  </a:lnTo>
                  <a:lnTo>
                    <a:pt x="326694" y="457377"/>
                  </a:lnTo>
                  <a:lnTo>
                    <a:pt x="392023" y="457377"/>
                  </a:lnTo>
                  <a:lnTo>
                    <a:pt x="457365" y="457377"/>
                  </a:lnTo>
                  <a:lnTo>
                    <a:pt x="457365" y="392036"/>
                  </a:lnTo>
                  <a:close/>
                </a:path>
                <a:path w="653415" h="2287270">
                  <a:moveTo>
                    <a:pt x="522706" y="1698828"/>
                  </a:moveTo>
                  <a:lnTo>
                    <a:pt x="457365" y="1698828"/>
                  </a:lnTo>
                  <a:lnTo>
                    <a:pt x="392023" y="1698828"/>
                  </a:lnTo>
                  <a:lnTo>
                    <a:pt x="392023" y="1633499"/>
                  </a:lnTo>
                  <a:lnTo>
                    <a:pt x="326694" y="1633499"/>
                  </a:lnTo>
                  <a:lnTo>
                    <a:pt x="326694" y="1698828"/>
                  </a:lnTo>
                  <a:lnTo>
                    <a:pt x="261353" y="1698828"/>
                  </a:lnTo>
                  <a:lnTo>
                    <a:pt x="196011" y="1698828"/>
                  </a:lnTo>
                  <a:lnTo>
                    <a:pt x="196011" y="1633499"/>
                  </a:lnTo>
                  <a:lnTo>
                    <a:pt x="130670" y="1633499"/>
                  </a:lnTo>
                  <a:lnTo>
                    <a:pt x="130670" y="1764169"/>
                  </a:lnTo>
                  <a:lnTo>
                    <a:pt x="196011" y="1764169"/>
                  </a:lnTo>
                  <a:lnTo>
                    <a:pt x="261353" y="1764169"/>
                  </a:lnTo>
                  <a:lnTo>
                    <a:pt x="326694" y="1764169"/>
                  </a:lnTo>
                  <a:lnTo>
                    <a:pt x="392023" y="1764169"/>
                  </a:lnTo>
                  <a:lnTo>
                    <a:pt x="457365" y="1764169"/>
                  </a:lnTo>
                  <a:lnTo>
                    <a:pt x="522706" y="1764169"/>
                  </a:lnTo>
                  <a:lnTo>
                    <a:pt x="522706" y="1698828"/>
                  </a:lnTo>
                  <a:close/>
                </a:path>
                <a:path w="653415" h="2287270">
                  <a:moveTo>
                    <a:pt x="522706" y="1502816"/>
                  </a:moveTo>
                  <a:lnTo>
                    <a:pt x="457365" y="1502816"/>
                  </a:lnTo>
                  <a:lnTo>
                    <a:pt x="457365" y="1568157"/>
                  </a:lnTo>
                  <a:lnTo>
                    <a:pt x="392023" y="1568157"/>
                  </a:lnTo>
                  <a:lnTo>
                    <a:pt x="392023" y="1633499"/>
                  </a:lnTo>
                  <a:lnTo>
                    <a:pt x="457365" y="1633499"/>
                  </a:lnTo>
                  <a:lnTo>
                    <a:pt x="522706" y="1633499"/>
                  </a:lnTo>
                  <a:lnTo>
                    <a:pt x="522706" y="1502816"/>
                  </a:lnTo>
                  <a:close/>
                </a:path>
                <a:path w="653415" h="2287270">
                  <a:moveTo>
                    <a:pt x="522706" y="1045438"/>
                  </a:moveTo>
                  <a:lnTo>
                    <a:pt x="457365" y="1045438"/>
                  </a:lnTo>
                  <a:lnTo>
                    <a:pt x="392023" y="1045438"/>
                  </a:lnTo>
                  <a:lnTo>
                    <a:pt x="326694" y="1045438"/>
                  </a:lnTo>
                  <a:lnTo>
                    <a:pt x="326694" y="980097"/>
                  </a:lnTo>
                  <a:lnTo>
                    <a:pt x="261353" y="980097"/>
                  </a:lnTo>
                  <a:lnTo>
                    <a:pt x="196011" y="980097"/>
                  </a:lnTo>
                  <a:lnTo>
                    <a:pt x="196011" y="1110780"/>
                  </a:lnTo>
                  <a:lnTo>
                    <a:pt x="261353" y="1110780"/>
                  </a:lnTo>
                  <a:lnTo>
                    <a:pt x="261353" y="1176121"/>
                  </a:lnTo>
                  <a:lnTo>
                    <a:pt x="326694" y="1176121"/>
                  </a:lnTo>
                  <a:lnTo>
                    <a:pt x="326694" y="1241450"/>
                  </a:lnTo>
                  <a:lnTo>
                    <a:pt x="261353" y="1241450"/>
                  </a:lnTo>
                  <a:lnTo>
                    <a:pt x="261353" y="1372133"/>
                  </a:lnTo>
                  <a:lnTo>
                    <a:pt x="196011" y="1372133"/>
                  </a:lnTo>
                  <a:lnTo>
                    <a:pt x="196011" y="1437474"/>
                  </a:lnTo>
                  <a:lnTo>
                    <a:pt x="261353" y="1437474"/>
                  </a:lnTo>
                  <a:lnTo>
                    <a:pt x="261353" y="1502803"/>
                  </a:lnTo>
                  <a:lnTo>
                    <a:pt x="326694" y="1502803"/>
                  </a:lnTo>
                  <a:lnTo>
                    <a:pt x="392023" y="1502816"/>
                  </a:lnTo>
                  <a:lnTo>
                    <a:pt x="457365" y="1502816"/>
                  </a:lnTo>
                  <a:lnTo>
                    <a:pt x="457365" y="1437474"/>
                  </a:lnTo>
                  <a:lnTo>
                    <a:pt x="392023" y="1437474"/>
                  </a:lnTo>
                  <a:lnTo>
                    <a:pt x="392023" y="1372133"/>
                  </a:lnTo>
                  <a:lnTo>
                    <a:pt x="457365" y="1372133"/>
                  </a:lnTo>
                  <a:lnTo>
                    <a:pt x="522706" y="1372133"/>
                  </a:lnTo>
                  <a:lnTo>
                    <a:pt x="522706" y="1306791"/>
                  </a:lnTo>
                  <a:lnTo>
                    <a:pt x="457365" y="1306791"/>
                  </a:lnTo>
                  <a:lnTo>
                    <a:pt x="392023" y="1306791"/>
                  </a:lnTo>
                  <a:lnTo>
                    <a:pt x="392023" y="1241450"/>
                  </a:lnTo>
                  <a:lnTo>
                    <a:pt x="457365" y="1241450"/>
                  </a:lnTo>
                  <a:lnTo>
                    <a:pt x="457365" y="1176121"/>
                  </a:lnTo>
                  <a:lnTo>
                    <a:pt x="392023" y="1176121"/>
                  </a:lnTo>
                  <a:lnTo>
                    <a:pt x="392023" y="1110780"/>
                  </a:lnTo>
                  <a:lnTo>
                    <a:pt x="457365" y="1110780"/>
                  </a:lnTo>
                  <a:lnTo>
                    <a:pt x="457365" y="1176121"/>
                  </a:lnTo>
                  <a:lnTo>
                    <a:pt x="522706" y="1176121"/>
                  </a:lnTo>
                  <a:lnTo>
                    <a:pt x="522706" y="1045438"/>
                  </a:lnTo>
                  <a:close/>
                </a:path>
                <a:path w="653415" h="2287270">
                  <a:moveTo>
                    <a:pt x="522706" y="914755"/>
                  </a:moveTo>
                  <a:lnTo>
                    <a:pt x="457365" y="914755"/>
                  </a:lnTo>
                  <a:lnTo>
                    <a:pt x="392023" y="914755"/>
                  </a:lnTo>
                  <a:lnTo>
                    <a:pt x="326694" y="914755"/>
                  </a:lnTo>
                  <a:lnTo>
                    <a:pt x="326694" y="980097"/>
                  </a:lnTo>
                  <a:lnTo>
                    <a:pt x="392023" y="980097"/>
                  </a:lnTo>
                  <a:lnTo>
                    <a:pt x="457365" y="980097"/>
                  </a:lnTo>
                  <a:lnTo>
                    <a:pt x="522706" y="980097"/>
                  </a:lnTo>
                  <a:lnTo>
                    <a:pt x="522706" y="914755"/>
                  </a:lnTo>
                  <a:close/>
                </a:path>
                <a:path w="653415" h="2287270">
                  <a:moveTo>
                    <a:pt x="522706" y="457390"/>
                  </a:moveTo>
                  <a:lnTo>
                    <a:pt x="457365" y="457390"/>
                  </a:lnTo>
                  <a:lnTo>
                    <a:pt x="457365" y="522719"/>
                  </a:lnTo>
                  <a:lnTo>
                    <a:pt x="392023" y="522719"/>
                  </a:lnTo>
                  <a:lnTo>
                    <a:pt x="326694" y="522719"/>
                  </a:lnTo>
                  <a:lnTo>
                    <a:pt x="326694" y="653402"/>
                  </a:lnTo>
                  <a:lnTo>
                    <a:pt x="392023" y="653402"/>
                  </a:lnTo>
                  <a:lnTo>
                    <a:pt x="392023" y="588060"/>
                  </a:lnTo>
                  <a:lnTo>
                    <a:pt x="457365" y="588060"/>
                  </a:lnTo>
                  <a:lnTo>
                    <a:pt x="457365" y="653402"/>
                  </a:lnTo>
                  <a:lnTo>
                    <a:pt x="522706" y="653402"/>
                  </a:lnTo>
                  <a:lnTo>
                    <a:pt x="522706" y="457390"/>
                  </a:lnTo>
                  <a:close/>
                </a:path>
                <a:path w="653415" h="2287270">
                  <a:moveTo>
                    <a:pt x="653389" y="2156218"/>
                  </a:moveTo>
                  <a:lnTo>
                    <a:pt x="588048" y="2156218"/>
                  </a:lnTo>
                  <a:lnTo>
                    <a:pt x="588048" y="2221547"/>
                  </a:lnTo>
                  <a:lnTo>
                    <a:pt x="522719" y="2221547"/>
                  </a:lnTo>
                  <a:lnTo>
                    <a:pt x="522719" y="2286889"/>
                  </a:lnTo>
                  <a:lnTo>
                    <a:pt x="588048" y="2286889"/>
                  </a:lnTo>
                  <a:lnTo>
                    <a:pt x="653389" y="2286889"/>
                  </a:lnTo>
                  <a:lnTo>
                    <a:pt x="653389" y="2156218"/>
                  </a:lnTo>
                  <a:close/>
                </a:path>
                <a:path w="653415" h="2287270">
                  <a:moveTo>
                    <a:pt x="653389" y="1960181"/>
                  </a:moveTo>
                  <a:lnTo>
                    <a:pt x="588048" y="1960181"/>
                  </a:lnTo>
                  <a:lnTo>
                    <a:pt x="588048" y="1894852"/>
                  </a:lnTo>
                  <a:lnTo>
                    <a:pt x="522719" y="1894852"/>
                  </a:lnTo>
                  <a:lnTo>
                    <a:pt x="522719" y="2156218"/>
                  </a:lnTo>
                  <a:lnTo>
                    <a:pt x="588048" y="2156218"/>
                  </a:lnTo>
                  <a:lnTo>
                    <a:pt x="588048" y="2090864"/>
                  </a:lnTo>
                  <a:lnTo>
                    <a:pt x="653389" y="2090864"/>
                  </a:lnTo>
                  <a:lnTo>
                    <a:pt x="653389" y="1960181"/>
                  </a:lnTo>
                  <a:close/>
                </a:path>
                <a:path w="653415" h="2287270">
                  <a:moveTo>
                    <a:pt x="653389" y="1829511"/>
                  </a:moveTo>
                  <a:lnTo>
                    <a:pt x="588048" y="1829511"/>
                  </a:lnTo>
                  <a:lnTo>
                    <a:pt x="588048" y="1894852"/>
                  </a:lnTo>
                  <a:lnTo>
                    <a:pt x="653389" y="1894852"/>
                  </a:lnTo>
                  <a:lnTo>
                    <a:pt x="653389" y="1829511"/>
                  </a:lnTo>
                  <a:close/>
                </a:path>
                <a:path w="653415" h="2287270">
                  <a:moveTo>
                    <a:pt x="653389" y="1633499"/>
                  </a:moveTo>
                  <a:lnTo>
                    <a:pt x="588048" y="1633499"/>
                  </a:lnTo>
                  <a:lnTo>
                    <a:pt x="522719" y="1633499"/>
                  </a:lnTo>
                  <a:lnTo>
                    <a:pt x="522719" y="1829511"/>
                  </a:lnTo>
                  <a:lnTo>
                    <a:pt x="588048" y="1829511"/>
                  </a:lnTo>
                  <a:lnTo>
                    <a:pt x="588048" y="1764169"/>
                  </a:lnTo>
                  <a:lnTo>
                    <a:pt x="653389" y="1764169"/>
                  </a:lnTo>
                  <a:lnTo>
                    <a:pt x="653389" y="1633499"/>
                  </a:lnTo>
                  <a:close/>
                </a:path>
                <a:path w="653415" h="2287270">
                  <a:moveTo>
                    <a:pt x="653389" y="1372133"/>
                  </a:moveTo>
                  <a:lnTo>
                    <a:pt x="588048" y="1372133"/>
                  </a:lnTo>
                  <a:lnTo>
                    <a:pt x="522719" y="1372133"/>
                  </a:lnTo>
                  <a:lnTo>
                    <a:pt x="522719" y="1437474"/>
                  </a:lnTo>
                  <a:lnTo>
                    <a:pt x="588048" y="1437474"/>
                  </a:lnTo>
                  <a:lnTo>
                    <a:pt x="588048" y="1502803"/>
                  </a:lnTo>
                  <a:lnTo>
                    <a:pt x="653389" y="1502803"/>
                  </a:lnTo>
                  <a:lnTo>
                    <a:pt x="653389" y="1372133"/>
                  </a:lnTo>
                  <a:close/>
                </a:path>
                <a:path w="653415" h="2287270">
                  <a:moveTo>
                    <a:pt x="653389" y="1241450"/>
                  </a:moveTo>
                  <a:lnTo>
                    <a:pt x="588048" y="1241450"/>
                  </a:lnTo>
                  <a:lnTo>
                    <a:pt x="588048" y="1306791"/>
                  </a:lnTo>
                  <a:lnTo>
                    <a:pt x="653389" y="1306791"/>
                  </a:lnTo>
                  <a:lnTo>
                    <a:pt x="653389" y="1241450"/>
                  </a:lnTo>
                  <a:close/>
                </a:path>
                <a:path w="653415" h="2287270">
                  <a:moveTo>
                    <a:pt x="653389" y="1045438"/>
                  </a:moveTo>
                  <a:lnTo>
                    <a:pt x="588048" y="1045438"/>
                  </a:lnTo>
                  <a:lnTo>
                    <a:pt x="522719" y="1045438"/>
                  </a:lnTo>
                  <a:lnTo>
                    <a:pt x="522719" y="1176121"/>
                  </a:lnTo>
                  <a:lnTo>
                    <a:pt x="588048" y="1176121"/>
                  </a:lnTo>
                  <a:lnTo>
                    <a:pt x="588048" y="1110780"/>
                  </a:lnTo>
                  <a:lnTo>
                    <a:pt x="653389" y="1110780"/>
                  </a:lnTo>
                  <a:lnTo>
                    <a:pt x="653389" y="1045438"/>
                  </a:lnTo>
                  <a:close/>
                </a:path>
                <a:path w="653415" h="2287270">
                  <a:moveTo>
                    <a:pt x="653389" y="457390"/>
                  </a:moveTo>
                  <a:lnTo>
                    <a:pt x="588048" y="457390"/>
                  </a:lnTo>
                  <a:lnTo>
                    <a:pt x="588048" y="784072"/>
                  </a:lnTo>
                  <a:lnTo>
                    <a:pt x="522719" y="784072"/>
                  </a:lnTo>
                  <a:lnTo>
                    <a:pt x="522719" y="849414"/>
                  </a:lnTo>
                  <a:lnTo>
                    <a:pt x="588048" y="849414"/>
                  </a:lnTo>
                  <a:lnTo>
                    <a:pt x="588048" y="914755"/>
                  </a:lnTo>
                  <a:lnTo>
                    <a:pt x="522719" y="914755"/>
                  </a:lnTo>
                  <a:lnTo>
                    <a:pt x="522719" y="980097"/>
                  </a:lnTo>
                  <a:lnTo>
                    <a:pt x="588048" y="980097"/>
                  </a:lnTo>
                  <a:lnTo>
                    <a:pt x="653389" y="980097"/>
                  </a:lnTo>
                  <a:lnTo>
                    <a:pt x="653389" y="457390"/>
                  </a:lnTo>
                  <a:close/>
                </a:path>
                <a:path w="653415" h="2287270">
                  <a:moveTo>
                    <a:pt x="653389" y="0"/>
                  </a:moveTo>
                  <a:lnTo>
                    <a:pt x="588048" y="0"/>
                  </a:lnTo>
                  <a:lnTo>
                    <a:pt x="522719" y="0"/>
                  </a:lnTo>
                  <a:lnTo>
                    <a:pt x="522719" y="392049"/>
                  </a:lnTo>
                  <a:lnTo>
                    <a:pt x="588048" y="392049"/>
                  </a:lnTo>
                  <a:lnTo>
                    <a:pt x="653389" y="392036"/>
                  </a:lnTo>
                  <a:lnTo>
                    <a:pt x="653389" y="326694"/>
                  </a:lnTo>
                  <a:lnTo>
                    <a:pt x="588048" y="326694"/>
                  </a:lnTo>
                  <a:lnTo>
                    <a:pt x="588048" y="261353"/>
                  </a:lnTo>
                  <a:lnTo>
                    <a:pt x="653389" y="261353"/>
                  </a:lnTo>
                  <a:lnTo>
                    <a:pt x="653389" y="196024"/>
                  </a:lnTo>
                  <a:lnTo>
                    <a:pt x="588048" y="196024"/>
                  </a:lnTo>
                  <a:lnTo>
                    <a:pt x="588048" y="130683"/>
                  </a:lnTo>
                  <a:lnTo>
                    <a:pt x="653389" y="130683"/>
                  </a:lnTo>
                  <a:lnTo>
                    <a:pt x="6533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1435473" y="7763757"/>
              <a:ext cx="523240" cy="2418080"/>
            </a:xfrm>
            <a:custGeom>
              <a:avLst/>
              <a:gdLst/>
              <a:ahLst/>
              <a:cxnLst/>
              <a:rect l="l" t="t" r="r" b="b"/>
              <a:pathLst>
                <a:path w="523240" h="2418079">
                  <a:moveTo>
                    <a:pt x="65341" y="2286901"/>
                  </a:moveTo>
                  <a:lnTo>
                    <a:pt x="0" y="2286901"/>
                  </a:lnTo>
                  <a:lnTo>
                    <a:pt x="0" y="2417572"/>
                  </a:lnTo>
                  <a:lnTo>
                    <a:pt x="65341" y="2417572"/>
                  </a:lnTo>
                  <a:lnTo>
                    <a:pt x="65341" y="2286901"/>
                  </a:lnTo>
                  <a:close/>
                </a:path>
                <a:path w="523240" h="2418079">
                  <a:moveTo>
                    <a:pt x="130683" y="2221560"/>
                  </a:moveTo>
                  <a:lnTo>
                    <a:pt x="65341" y="2221560"/>
                  </a:lnTo>
                  <a:lnTo>
                    <a:pt x="65341" y="2286901"/>
                  </a:lnTo>
                  <a:lnTo>
                    <a:pt x="130683" y="2286901"/>
                  </a:lnTo>
                  <a:lnTo>
                    <a:pt x="130683" y="2221560"/>
                  </a:lnTo>
                  <a:close/>
                </a:path>
                <a:path w="523240" h="2418079">
                  <a:moveTo>
                    <a:pt x="130683" y="1306804"/>
                  </a:moveTo>
                  <a:lnTo>
                    <a:pt x="65341" y="1306804"/>
                  </a:lnTo>
                  <a:lnTo>
                    <a:pt x="65341" y="1372133"/>
                  </a:lnTo>
                  <a:lnTo>
                    <a:pt x="130683" y="1372133"/>
                  </a:lnTo>
                  <a:lnTo>
                    <a:pt x="130683" y="1306804"/>
                  </a:lnTo>
                  <a:close/>
                </a:path>
                <a:path w="523240" h="2418079">
                  <a:moveTo>
                    <a:pt x="130683" y="326707"/>
                  </a:moveTo>
                  <a:lnTo>
                    <a:pt x="65341" y="326707"/>
                  </a:lnTo>
                  <a:lnTo>
                    <a:pt x="65341" y="457377"/>
                  </a:lnTo>
                  <a:lnTo>
                    <a:pt x="130683" y="457377"/>
                  </a:lnTo>
                  <a:lnTo>
                    <a:pt x="130683" y="326707"/>
                  </a:lnTo>
                  <a:close/>
                </a:path>
                <a:path w="523240" h="2418079">
                  <a:moveTo>
                    <a:pt x="196024" y="1176121"/>
                  </a:moveTo>
                  <a:lnTo>
                    <a:pt x="130683" y="1176121"/>
                  </a:lnTo>
                  <a:lnTo>
                    <a:pt x="130683" y="1110780"/>
                  </a:lnTo>
                  <a:lnTo>
                    <a:pt x="65341" y="1110780"/>
                  </a:lnTo>
                  <a:lnTo>
                    <a:pt x="65341" y="1241463"/>
                  </a:lnTo>
                  <a:lnTo>
                    <a:pt x="130683" y="1241463"/>
                  </a:lnTo>
                  <a:lnTo>
                    <a:pt x="196024" y="1241463"/>
                  </a:lnTo>
                  <a:lnTo>
                    <a:pt x="196024" y="1176121"/>
                  </a:lnTo>
                  <a:close/>
                </a:path>
                <a:path w="523240" h="2418079">
                  <a:moveTo>
                    <a:pt x="196024" y="588073"/>
                  </a:moveTo>
                  <a:lnTo>
                    <a:pt x="130683" y="588073"/>
                  </a:lnTo>
                  <a:lnTo>
                    <a:pt x="65341" y="588073"/>
                  </a:lnTo>
                  <a:lnTo>
                    <a:pt x="65341" y="653402"/>
                  </a:lnTo>
                  <a:lnTo>
                    <a:pt x="130683" y="653402"/>
                  </a:lnTo>
                  <a:lnTo>
                    <a:pt x="196024" y="653402"/>
                  </a:lnTo>
                  <a:lnTo>
                    <a:pt x="196024" y="588073"/>
                  </a:lnTo>
                  <a:close/>
                </a:path>
                <a:path w="523240" h="2418079">
                  <a:moveTo>
                    <a:pt x="196024" y="261366"/>
                  </a:moveTo>
                  <a:lnTo>
                    <a:pt x="130683" y="261366"/>
                  </a:lnTo>
                  <a:lnTo>
                    <a:pt x="130683" y="326707"/>
                  </a:lnTo>
                  <a:lnTo>
                    <a:pt x="196024" y="326707"/>
                  </a:lnTo>
                  <a:lnTo>
                    <a:pt x="196024" y="261366"/>
                  </a:lnTo>
                  <a:close/>
                </a:path>
                <a:path w="523240" h="2418079">
                  <a:moveTo>
                    <a:pt x="196024" y="130683"/>
                  </a:moveTo>
                  <a:lnTo>
                    <a:pt x="130683" y="130683"/>
                  </a:lnTo>
                  <a:lnTo>
                    <a:pt x="65341" y="130683"/>
                  </a:lnTo>
                  <a:lnTo>
                    <a:pt x="65341" y="196024"/>
                  </a:lnTo>
                  <a:lnTo>
                    <a:pt x="130683" y="196024"/>
                  </a:lnTo>
                  <a:lnTo>
                    <a:pt x="196024" y="196024"/>
                  </a:lnTo>
                  <a:lnTo>
                    <a:pt x="196024" y="130683"/>
                  </a:lnTo>
                  <a:close/>
                </a:path>
                <a:path w="523240" h="2418079">
                  <a:moveTo>
                    <a:pt x="261353" y="2352230"/>
                  </a:moveTo>
                  <a:lnTo>
                    <a:pt x="196024" y="2352230"/>
                  </a:lnTo>
                  <a:lnTo>
                    <a:pt x="196024" y="2417572"/>
                  </a:lnTo>
                  <a:lnTo>
                    <a:pt x="261353" y="2417572"/>
                  </a:lnTo>
                  <a:lnTo>
                    <a:pt x="261353" y="2352230"/>
                  </a:lnTo>
                  <a:close/>
                </a:path>
                <a:path w="523240" h="2418079">
                  <a:moveTo>
                    <a:pt x="261353" y="2221560"/>
                  </a:moveTo>
                  <a:lnTo>
                    <a:pt x="196024" y="2221560"/>
                  </a:lnTo>
                  <a:lnTo>
                    <a:pt x="196024" y="2286901"/>
                  </a:lnTo>
                  <a:lnTo>
                    <a:pt x="261353" y="2286901"/>
                  </a:lnTo>
                  <a:lnTo>
                    <a:pt x="261353" y="2221560"/>
                  </a:lnTo>
                  <a:close/>
                </a:path>
                <a:path w="523240" h="2418079">
                  <a:moveTo>
                    <a:pt x="261353" y="1502816"/>
                  </a:moveTo>
                  <a:lnTo>
                    <a:pt x="196024" y="1502816"/>
                  </a:lnTo>
                  <a:lnTo>
                    <a:pt x="130683" y="1502816"/>
                  </a:lnTo>
                  <a:lnTo>
                    <a:pt x="65341" y="1502816"/>
                  </a:lnTo>
                  <a:lnTo>
                    <a:pt x="65341" y="1698828"/>
                  </a:lnTo>
                  <a:lnTo>
                    <a:pt x="130683" y="1698828"/>
                  </a:lnTo>
                  <a:lnTo>
                    <a:pt x="130683" y="1568157"/>
                  </a:lnTo>
                  <a:lnTo>
                    <a:pt x="196024" y="1568157"/>
                  </a:lnTo>
                  <a:lnTo>
                    <a:pt x="261353" y="1568157"/>
                  </a:lnTo>
                  <a:lnTo>
                    <a:pt x="261353" y="1502816"/>
                  </a:lnTo>
                  <a:close/>
                </a:path>
                <a:path w="523240" h="2418079">
                  <a:moveTo>
                    <a:pt x="261353" y="1306804"/>
                  </a:moveTo>
                  <a:lnTo>
                    <a:pt x="196024" y="1306804"/>
                  </a:lnTo>
                  <a:lnTo>
                    <a:pt x="196024" y="1372133"/>
                  </a:lnTo>
                  <a:lnTo>
                    <a:pt x="130683" y="1372133"/>
                  </a:lnTo>
                  <a:lnTo>
                    <a:pt x="130683" y="1437474"/>
                  </a:lnTo>
                  <a:lnTo>
                    <a:pt x="196024" y="1437474"/>
                  </a:lnTo>
                  <a:lnTo>
                    <a:pt x="261353" y="1437474"/>
                  </a:lnTo>
                  <a:lnTo>
                    <a:pt x="261353" y="1306804"/>
                  </a:lnTo>
                  <a:close/>
                </a:path>
                <a:path w="523240" h="2418079">
                  <a:moveTo>
                    <a:pt x="261353" y="849426"/>
                  </a:moveTo>
                  <a:lnTo>
                    <a:pt x="196024" y="849426"/>
                  </a:lnTo>
                  <a:lnTo>
                    <a:pt x="196024" y="784085"/>
                  </a:lnTo>
                  <a:lnTo>
                    <a:pt x="130683" y="784085"/>
                  </a:lnTo>
                  <a:lnTo>
                    <a:pt x="130683" y="718743"/>
                  </a:lnTo>
                  <a:lnTo>
                    <a:pt x="65341" y="718743"/>
                  </a:lnTo>
                  <a:lnTo>
                    <a:pt x="65341" y="914755"/>
                  </a:lnTo>
                  <a:lnTo>
                    <a:pt x="130683" y="914755"/>
                  </a:lnTo>
                  <a:lnTo>
                    <a:pt x="130683" y="980097"/>
                  </a:lnTo>
                  <a:lnTo>
                    <a:pt x="196024" y="980097"/>
                  </a:lnTo>
                  <a:lnTo>
                    <a:pt x="196024" y="914755"/>
                  </a:lnTo>
                  <a:lnTo>
                    <a:pt x="261353" y="914755"/>
                  </a:lnTo>
                  <a:lnTo>
                    <a:pt x="261353" y="849426"/>
                  </a:lnTo>
                  <a:close/>
                </a:path>
                <a:path w="523240" h="2418079">
                  <a:moveTo>
                    <a:pt x="261353" y="718743"/>
                  </a:moveTo>
                  <a:lnTo>
                    <a:pt x="196024" y="718743"/>
                  </a:lnTo>
                  <a:lnTo>
                    <a:pt x="196024" y="784085"/>
                  </a:lnTo>
                  <a:lnTo>
                    <a:pt x="261353" y="784085"/>
                  </a:lnTo>
                  <a:lnTo>
                    <a:pt x="261353" y="718743"/>
                  </a:lnTo>
                  <a:close/>
                </a:path>
                <a:path w="523240" h="2418079">
                  <a:moveTo>
                    <a:pt x="261353" y="522719"/>
                  </a:moveTo>
                  <a:lnTo>
                    <a:pt x="196024" y="522719"/>
                  </a:lnTo>
                  <a:lnTo>
                    <a:pt x="196024" y="588060"/>
                  </a:lnTo>
                  <a:lnTo>
                    <a:pt x="261353" y="588060"/>
                  </a:lnTo>
                  <a:lnTo>
                    <a:pt x="261353" y="522719"/>
                  </a:lnTo>
                  <a:close/>
                </a:path>
                <a:path w="523240" h="2418079">
                  <a:moveTo>
                    <a:pt x="261353" y="392036"/>
                  </a:moveTo>
                  <a:lnTo>
                    <a:pt x="196024" y="392036"/>
                  </a:lnTo>
                  <a:lnTo>
                    <a:pt x="196024" y="457377"/>
                  </a:lnTo>
                  <a:lnTo>
                    <a:pt x="261353" y="457377"/>
                  </a:lnTo>
                  <a:lnTo>
                    <a:pt x="261353" y="392036"/>
                  </a:lnTo>
                  <a:close/>
                </a:path>
                <a:path w="523240" h="2418079">
                  <a:moveTo>
                    <a:pt x="261353" y="0"/>
                  </a:moveTo>
                  <a:lnTo>
                    <a:pt x="196024" y="0"/>
                  </a:lnTo>
                  <a:lnTo>
                    <a:pt x="130683" y="0"/>
                  </a:lnTo>
                  <a:lnTo>
                    <a:pt x="130683" y="65341"/>
                  </a:lnTo>
                  <a:lnTo>
                    <a:pt x="196024" y="65341"/>
                  </a:lnTo>
                  <a:lnTo>
                    <a:pt x="261353" y="65341"/>
                  </a:lnTo>
                  <a:lnTo>
                    <a:pt x="261353" y="0"/>
                  </a:lnTo>
                  <a:close/>
                </a:path>
                <a:path w="523240" h="2418079">
                  <a:moveTo>
                    <a:pt x="326694" y="784085"/>
                  </a:moveTo>
                  <a:lnTo>
                    <a:pt x="261353" y="784085"/>
                  </a:lnTo>
                  <a:lnTo>
                    <a:pt x="261353" y="849426"/>
                  </a:lnTo>
                  <a:lnTo>
                    <a:pt x="326694" y="849426"/>
                  </a:lnTo>
                  <a:lnTo>
                    <a:pt x="326694" y="784085"/>
                  </a:lnTo>
                  <a:close/>
                </a:path>
                <a:path w="523240" h="2418079">
                  <a:moveTo>
                    <a:pt x="392036" y="2286901"/>
                  </a:moveTo>
                  <a:lnTo>
                    <a:pt x="326694" y="2286901"/>
                  </a:lnTo>
                  <a:lnTo>
                    <a:pt x="261353" y="2286901"/>
                  </a:lnTo>
                  <a:lnTo>
                    <a:pt x="261353" y="2352230"/>
                  </a:lnTo>
                  <a:lnTo>
                    <a:pt x="326694" y="2352230"/>
                  </a:lnTo>
                  <a:lnTo>
                    <a:pt x="392036" y="2352230"/>
                  </a:lnTo>
                  <a:lnTo>
                    <a:pt x="392036" y="2286901"/>
                  </a:lnTo>
                  <a:close/>
                </a:path>
                <a:path w="523240" h="2418079">
                  <a:moveTo>
                    <a:pt x="392036" y="2156218"/>
                  </a:moveTo>
                  <a:lnTo>
                    <a:pt x="326694" y="2156218"/>
                  </a:lnTo>
                  <a:lnTo>
                    <a:pt x="261353" y="2156218"/>
                  </a:lnTo>
                  <a:lnTo>
                    <a:pt x="261353" y="2221560"/>
                  </a:lnTo>
                  <a:lnTo>
                    <a:pt x="326694" y="2221560"/>
                  </a:lnTo>
                  <a:lnTo>
                    <a:pt x="392036" y="2221560"/>
                  </a:lnTo>
                  <a:lnTo>
                    <a:pt x="392036" y="2156218"/>
                  </a:lnTo>
                  <a:close/>
                </a:path>
                <a:path w="523240" h="2418079">
                  <a:moveTo>
                    <a:pt x="392036" y="1894852"/>
                  </a:moveTo>
                  <a:lnTo>
                    <a:pt x="326694" y="1894852"/>
                  </a:lnTo>
                  <a:lnTo>
                    <a:pt x="326694" y="1960194"/>
                  </a:lnTo>
                  <a:lnTo>
                    <a:pt x="392036" y="1960194"/>
                  </a:lnTo>
                  <a:lnTo>
                    <a:pt x="392036" y="1894852"/>
                  </a:lnTo>
                  <a:close/>
                </a:path>
                <a:path w="523240" h="2418079">
                  <a:moveTo>
                    <a:pt x="392036" y="1698840"/>
                  </a:moveTo>
                  <a:lnTo>
                    <a:pt x="326694" y="1698840"/>
                  </a:lnTo>
                  <a:lnTo>
                    <a:pt x="261353" y="1698840"/>
                  </a:lnTo>
                  <a:lnTo>
                    <a:pt x="261353" y="1764182"/>
                  </a:lnTo>
                  <a:lnTo>
                    <a:pt x="196024" y="1764182"/>
                  </a:lnTo>
                  <a:lnTo>
                    <a:pt x="196024" y="1698840"/>
                  </a:lnTo>
                  <a:lnTo>
                    <a:pt x="130683" y="1698840"/>
                  </a:lnTo>
                  <a:lnTo>
                    <a:pt x="130683" y="1829511"/>
                  </a:lnTo>
                  <a:lnTo>
                    <a:pt x="196024" y="1829511"/>
                  </a:lnTo>
                  <a:lnTo>
                    <a:pt x="196024" y="1960194"/>
                  </a:lnTo>
                  <a:lnTo>
                    <a:pt x="130683" y="1960194"/>
                  </a:lnTo>
                  <a:lnTo>
                    <a:pt x="130683" y="1829511"/>
                  </a:lnTo>
                  <a:lnTo>
                    <a:pt x="65341" y="1829511"/>
                  </a:lnTo>
                  <a:lnTo>
                    <a:pt x="65341" y="2090877"/>
                  </a:lnTo>
                  <a:lnTo>
                    <a:pt x="130683" y="2090877"/>
                  </a:lnTo>
                  <a:lnTo>
                    <a:pt x="130683" y="2221547"/>
                  </a:lnTo>
                  <a:lnTo>
                    <a:pt x="196024" y="2221547"/>
                  </a:lnTo>
                  <a:lnTo>
                    <a:pt x="196024" y="2090877"/>
                  </a:lnTo>
                  <a:lnTo>
                    <a:pt x="261353" y="2090877"/>
                  </a:lnTo>
                  <a:lnTo>
                    <a:pt x="261353" y="2025535"/>
                  </a:lnTo>
                  <a:lnTo>
                    <a:pt x="326694" y="2025535"/>
                  </a:lnTo>
                  <a:lnTo>
                    <a:pt x="326694" y="1960194"/>
                  </a:lnTo>
                  <a:lnTo>
                    <a:pt x="261353" y="1960194"/>
                  </a:lnTo>
                  <a:lnTo>
                    <a:pt x="261353" y="1829511"/>
                  </a:lnTo>
                  <a:lnTo>
                    <a:pt x="326694" y="1829511"/>
                  </a:lnTo>
                  <a:lnTo>
                    <a:pt x="326694" y="1764182"/>
                  </a:lnTo>
                  <a:lnTo>
                    <a:pt x="392036" y="1764182"/>
                  </a:lnTo>
                  <a:lnTo>
                    <a:pt x="392036" y="1698840"/>
                  </a:lnTo>
                  <a:close/>
                </a:path>
                <a:path w="523240" h="2418079">
                  <a:moveTo>
                    <a:pt x="392036" y="1568157"/>
                  </a:moveTo>
                  <a:lnTo>
                    <a:pt x="326694" y="1568157"/>
                  </a:lnTo>
                  <a:lnTo>
                    <a:pt x="326694" y="1633499"/>
                  </a:lnTo>
                  <a:lnTo>
                    <a:pt x="392036" y="1633499"/>
                  </a:lnTo>
                  <a:lnTo>
                    <a:pt x="392036" y="1568157"/>
                  </a:lnTo>
                  <a:close/>
                </a:path>
                <a:path w="523240" h="2418079">
                  <a:moveTo>
                    <a:pt x="392036" y="1176121"/>
                  </a:moveTo>
                  <a:lnTo>
                    <a:pt x="326694" y="1176121"/>
                  </a:lnTo>
                  <a:lnTo>
                    <a:pt x="326694" y="1241463"/>
                  </a:lnTo>
                  <a:lnTo>
                    <a:pt x="261353" y="1241463"/>
                  </a:lnTo>
                  <a:lnTo>
                    <a:pt x="261353" y="1306804"/>
                  </a:lnTo>
                  <a:lnTo>
                    <a:pt x="326694" y="1306804"/>
                  </a:lnTo>
                  <a:lnTo>
                    <a:pt x="326694" y="1502829"/>
                  </a:lnTo>
                  <a:lnTo>
                    <a:pt x="392036" y="1502829"/>
                  </a:lnTo>
                  <a:lnTo>
                    <a:pt x="392036" y="1176121"/>
                  </a:lnTo>
                  <a:close/>
                </a:path>
                <a:path w="523240" h="2418079">
                  <a:moveTo>
                    <a:pt x="392036" y="849426"/>
                  </a:moveTo>
                  <a:lnTo>
                    <a:pt x="326694" y="849426"/>
                  </a:lnTo>
                  <a:lnTo>
                    <a:pt x="326694" y="914755"/>
                  </a:lnTo>
                  <a:lnTo>
                    <a:pt x="261353" y="914755"/>
                  </a:lnTo>
                  <a:lnTo>
                    <a:pt x="261353" y="980097"/>
                  </a:lnTo>
                  <a:lnTo>
                    <a:pt x="196024" y="980097"/>
                  </a:lnTo>
                  <a:lnTo>
                    <a:pt x="196024" y="1045438"/>
                  </a:lnTo>
                  <a:lnTo>
                    <a:pt x="130683" y="1045438"/>
                  </a:lnTo>
                  <a:lnTo>
                    <a:pt x="130683" y="1110780"/>
                  </a:lnTo>
                  <a:lnTo>
                    <a:pt x="196024" y="1110780"/>
                  </a:lnTo>
                  <a:lnTo>
                    <a:pt x="261353" y="1110780"/>
                  </a:lnTo>
                  <a:lnTo>
                    <a:pt x="326694" y="1110780"/>
                  </a:lnTo>
                  <a:lnTo>
                    <a:pt x="392036" y="1110780"/>
                  </a:lnTo>
                  <a:lnTo>
                    <a:pt x="392036" y="1045438"/>
                  </a:lnTo>
                  <a:lnTo>
                    <a:pt x="326694" y="1045438"/>
                  </a:lnTo>
                  <a:lnTo>
                    <a:pt x="326694" y="980097"/>
                  </a:lnTo>
                  <a:lnTo>
                    <a:pt x="392036" y="980097"/>
                  </a:lnTo>
                  <a:lnTo>
                    <a:pt x="392036" y="849426"/>
                  </a:lnTo>
                  <a:close/>
                </a:path>
                <a:path w="523240" h="2418079">
                  <a:moveTo>
                    <a:pt x="392036" y="522719"/>
                  </a:moveTo>
                  <a:lnTo>
                    <a:pt x="326694" y="522719"/>
                  </a:lnTo>
                  <a:lnTo>
                    <a:pt x="326694" y="588073"/>
                  </a:lnTo>
                  <a:lnTo>
                    <a:pt x="261353" y="588073"/>
                  </a:lnTo>
                  <a:lnTo>
                    <a:pt x="261353" y="718743"/>
                  </a:lnTo>
                  <a:lnTo>
                    <a:pt x="326694" y="718743"/>
                  </a:lnTo>
                  <a:lnTo>
                    <a:pt x="326694" y="784085"/>
                  </a:lnTo>
                  <a:lnTo>
                    <a:pt x="392036" y="784085"/>
                  </a:lnTo>
                  <a:lnTo>
                    <a:pt x="392036" y="522719"/>
                  </a:lnTo>
                  <a:close/>
                </a:path>
                <a:path w="523240" h="2418079">
                  <a:moveTo>
                    <a:pt x="392036" y="0"/>
                  </a:moveTo>
                  <a:lnTo>
                    <a:pt x="326694" y="0"/>
                  </a:lnTo>
                  <a:lnTo>
                    <a:pt x="326694" y="65341"/>
                  </a:lnTo>
                  <a:lnTo>
                    <a:pt x="261353" y="65341"/>
                  </a:lnTo>
                  <a:lnTo>
                    <a:pt x="261353" y="392036"/>
                  </a:lnTo>
                  <a:lnTo>
                    <a:pt x="326694" y="392036"/>
                  </a:lnTo>
                  <a:lnTo>
                    <a:pt x="326694" y="457377"/>
                  </a:lnTo>
                  <a:lnTo>
                    <a:pt x="261353" y="457377"/>
                  </a:lnTo>
                  <a:lnTo>
                    <a:pt x="261353" y="522719"/>
                  </a:lnTo>
                  <a:lnTo>
                    <a:pt x="326694" y="522719"/>
                  </a:lnTo>
                  <a:lnTo>
                    <a:pt x="326694" y="457390"/>
                  </a:lnTo>
                  <a:lnTo>
                    <a:pt x="392036" y="457390"/>
                  </a:lnTo>
                  <a:lnTo>
                    <a:pt x="392036" y="196024"/>
                  </a:lnTo>
                  <a:lnTo>
                    <a:pt x="326694" y="196024"/>
                  </a:lnTo>
                  <a:lnTo>
                    <a:pt x="326694" y="130683"/>
                  </a:lnTo>
                  <a:lnTo>
                    <a:pt x="392036" y="130683"/>
                  </a:lnTo>
                  <a:lnTo>
                    <a:pt x="392036" y="0"/>
                  </a:lnTo>
                  <a:close/>
                </a:path>
                <a:path w="523240" h="2418079">
                  <a:moveTo>
                    <a:pt x="457377" y="2221560"/>
                  </a:moveTo>
                  <a:lnTo>
                    <a:pt x="392049" y="2221560"/>
                  </a:lnTo>
                  <a:lnTo>
                    <a:pt x="392049" y="2417572"/>
                  </a:lnTo>
                  <a:lnTo>
                    <a:pt x="457377" y="2417572"/>
                  </a:lnTo>
                  <a:lnTo>
                    <a:pt x="457377" y="2221560"/>
                  </a:lnTo>
                  <a:close/>
                </a:path>
                <a:path w="523240" h="2418079">
                  <a:moveTo>
                    <a:pt x="457377" y="2090864"/>
                  </a:moveTo>
                  <a:lnTo>
                    <a:pt x="392049" y="2090864"/>
                  </a:lnTo>
                  <a:lnTo>
                    <a:pt x="392049" y="2156206"/>
                  </a:lnTo>
                  <a:lnTo>
                    <a:pt x="457377" y="2156206"/>
                  </a:lnTo>
                  <a:lnTo>
                    <a:pt x="457377" y="2090864"/>
                  </a:lnTo>
                  <a:close/>
                </a:path>
                <a:path w="523240" h="2418079">
                  <a:moveTo>
                    <a:pt x="457377" y="1960194"/>
                  </a:moveTo>
                  <a:lnTo>
                    <a:pt x="392049" y="1960194"/>
                  </a:lnTo>
                  <a:lnTo>
                    <a:pt x="392049" y="2025535"/>
                  </a:lnTo>
                  <a:lnTo>
                    <a:pt x="457377" y="2025535"/>
                  </a:lnTo>
                  <a:lnTo>
                    <a:pt x="457377" y="1960194"/>
                  </a:lnTo>
                  <a:close/>
                </a:path>
                <a:path w="523240" h="2418079">
                  <a:moveTo>
                    <a:pt x="457377" y="1698840"/>
                  </a:moveTo>
                  <a:lnTo>
                    <a:pt x="392049" y="1698840"/>
                  </a:lnTo>
                  <a:lnTo>
                    <a:pt x="392049" y="1764182"/>
                  </a:lnTo>
                  <a:lnTo>
                    <a:pt x="457377" y="1764182"/>
                  </a:lnTo>
                  <a:lnTo>
                    <a:pt x="457377" y="1698840"/>
                  </a:lnTo>
                  <a:close/>
                </a:path>
                <a:path w="523240" h="2418079">
                  <a:moveTo>
                    <a:pt x="457377" y="1437474"/>
                  </a:moveTo>
                  <a:lnTo>
                    <a:pt x="392049" y="1437474"/>
                  </a:lnTo>
                  <a:lnTo>
                    <a:pt x="392049" y="1568157"/>
                  </a:lnTo>
                  <a:lnTo>
                    <a:pt x="457377" y="1568157"/>
                  </a:lnTo>
                  <a:lnTo>
                    <a:pt x="457377" y="1437474"/>
                  </a:lnTo>
                  <a:close/>
                </a:path>
                <a:path w="523240" h="2418079">
                  <a:moveTo>
                    <a:pt x="457377" y="1176121"/>
                  </a:moveTo>
                  <a:lnTo>
                    <a:pt x="392049" y="1176121"/>
                  </a:lnTo>
                  <a:lnTo>
                    <a:pt x="392049" y="1372133"/>
                  </a:lnTo>
                  <a:lnTo>
                    <a:pt x="457377" y="1372133"/>
                  </a:lnTo>
                  <a:lnTo>
                    <a:pt x="457377" y="1176121"/>
                  </a:lnTo>
                  <a:close/>
                </a:path>
                <a:path w="523240" h="2418079">
                  <a:moveTo>
                    <a:pt x="457377" y="326707"/>
                  </a:moveTo>
                  <a:lnTo>
                    <a:pt x="392049" y="326707"/>
                  </a:lnTo>
                  <a:lnTo>
                    <a:pt x="392049" y="392036"/>
                  </a:lnTo>
                  <a:lnTo>
                    <a:pt x="457377" y="392036"/>
                  </a:lnTo>
                  <a:lnTo>
                    <a:pt x="457377" y="326707"/>
                  </a:lnTo>
                  <a:close/>
                </a:path>
                <a:path w="523240" h="2418079">
                  <a:moveTo>
                    <a:pt x="457377" y="196024"/>
                  </a:moveTo>
                  <a:lnTo>
                    <a:pt x="392049" y="196024"/>
                  </a:lnTo>
                  <a:lnTo>
                    <a:pt x="392049" y="261366"/>
                  </a:lnTo>
                  <a:lnTo>
                    <a:pt x="457377" y="261366"/>
                  </a:lnTo>
                  <a:lnTo>
                    <a:pt x="457377" y="196024"/>
                  </a:lnTo>
                  <a:close/>
                </a:path>
                <a:path w="523240" h="2418079">
                  <a:moveTo>
                    <a:pt x="522706" y="980097"/>
                  </a:moveTo>
                  <a:lnTo>
                    <a:pt x="457377" y="980097"/>
                  </a:lnTo>
                  <a:lnTo>
                    <a:pt x="457377" y="914755"/>
                  </a:lnTo>
                  <a:lnTo>
                    <a:pt x="392049" y="914755"/>
                  </a:lnTo>
                  <a:lnTo>
                    <a:pt x="392049" y="1110780"/>
                  </a:lnTo>
                  <a:lnTo>
                    <a:pt x="457377" y="1110780"/>
                  </a:lnTo>
                  <a:lnTo>
                    <a:pt x="457377" y="1176108"/>
                  </a:lnTo>
                  <a:lnTo>
                    <a:pt x="522706" y="1176108"/>
                  </a:lnTo>
                  <a:lnTo>
                    <a:pt x="522706" y="980097"/>
                  </a:lnTo>
                  <a:close/>
                </a:path>
                <a:path w="523240" h="2418079">
                  <a:moveTo>
                    <a:pt x="522706" y="784085"/>
                  </a:moveTo>
                  <a:lnTo>
                    <a:pt x="457377" y="784085"/>
                  </a:lnTo>
                  <a:lnTo>
                    <a:pt x="392049" y="784085"/>
                  </a:lnTo>
                  <a:lnTo>
                    <a:pt x="392049" y="849426"/>
                  </a:lnTo>
                  <a:lnTo>
                    <a:pt x="457377" y="849426"/>
                  </a:lnTo>
                  <a:lnTo>
                    <a:pt x="457377" y="914755"/>
                  </a:lnTo>
                  <a:lnTo>
                    <a:pt x="522706" y="914755"/>
                  </a:lnTo>
                  <a:lnTo>
                    <a:pt x="522706" y="784085"/>
                  </a:lnTo>
                  <a:close/>
                </a:path>
                <a:path w="523240" h="2418079">
                  <a:moveTo>
                    <a:pt x="522706" y="653402"/>
                  </a:moveTo>
                  <a:lnTo>
                    <a:pt x="457377" y="653402"/>
                  </a:lnTo>
                  <a:lnTo>
                    <a:pt x="457377" y="522719"/>
                  </a:lnTo>
                  <a:lnTo>
                    <a:pt x="392049" y="522719"/>
                  </a:lnTo>
                  <a:lnTo>
                    <a:pt x="392049" y="718731"/>
                  </a:lnTo>
                  <a:lnTo>
                    <a:pt x="457377" y="718731"/>
                  </a:lnTo>
                  <a:lnTo>
                    <a:pt x="522706" y="718743"/>
                  </a:lnTo>
                  <a:lnTo>
                    <a:pt x="522706" y="653402"/>
                  </a:lnTo>
                  <a:close/>
                </a:path>
                <a:path w="523240" h="2418079">
                  <a:moveTo>
                    <a:pt x="522706" y="392036"/>
                  </a:moveTo>
                  <a:lnTo>
                    <a:pt x="457377" y="392036"/>
                  </a:lnTo>
                  <a:lnTo>
                    <a:pt x="457377" y="457377"/>
                  </a:lnTo>
                  <a:lnTo>
                    <a:pt x="522706" y="457377"/>
                  </a:lnTo>
                  <a:lnTo>
                    <a:pt x="522706" y="392036"/>
                  </a:lnTo>
                  <a:close/>
                </a:path>
                <a:path w="523240" h="2418079">
                  <a:moveTo>
                    <a:pt x="522706" y="261366"/>
                  </a:moveTo>
                  <a:lnTo>
                    <a:pt x="457377" y="261366"/>
                  </a:lnTo>
                  <a:lnTo>
                    <a:pt x="457377" y="326707"/>
                  </a:lnTo>
                  <a:lnTo>
                    <a:pt x="522706" y="326707"/>
                  </a:lnTo>
                  <a:lnTo>
                    <a:pt x="522706" y="261366"/>
                  </a:lnTo>
                  <a:close/>
                </a:path>
                <a:path w="523240" h="2418079">
                  <a:moveTo>
                    <a:pt x="522706" y="0"/>
                  </a:moveTo>
                  <a:lnTo>
                    <a:pt x="457377" y="0"/>
                  </a:lnTo>
                  <a:lnTo>
                    <a:pt x="392049" y="0"/>
                  </a:lnTo>
                  <a:lnTo>
                    <a:pt x="392049" y="130683"/>
                  </a:lnTo>
                  <a:lnTo>
                    <a:pt x="457377" y="130683"/>
                  </a:lnTo>
                  <a:lnTo>
                    <a:pt x="457377" y="196011"/>
                  </a:lnTo>
                  <a:lnTo>
                    <a:pt x="522706" y="196011"/>
                  </a:lnTo>
                  <a:lnTo>
                    <a:pt x="5227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1892851" y="7763757"/>
              <a:ext cx="457834" cy="2418080"/>
            </a:xfrm>
            <a:custGeom>
              <a:avLst/>
              <a:gdLst/>
              <a:ahLst/>
              <a:cxnLst/>
              <a:rect l="l" t="t" r="r" b="b"/>
              <a:pathLst>
                <a:path w="457834" h="2418079">
                  <a:moveTo>
                    <a:pt x="65328" y="2156218"/>
                  </a:moveTo>
                  <a:lnTo>
                    <a:pt x="0" y="2156218"/>
                  </a:lnTo>
                  <a:lnTo>
                    <a:pt x="0" y="2352230"/>
                  </a:lnTo>
                  <a:lnTo>
                    <a:pt x="65328" y="2352230"/>
                  </a:lnTo>
                  <a:lnTo>
                    <a:pt x="65328" y="2156218"/>
                  </a:lnTo>
                  <a:close/>
                </a:path>
                <a:path w="457834" h="2418079">
                  <a:moveTo>
                    <a:pt x="65328" y="1894852"/>
                  </a:moveTo>
                  <a:lnTo>
                    <a:pt x="0" y="1894852"/>
                  </a:lnTo>
                  <a:lnTo>
                    <a:pt x="0" y="2025535"/>
                  </a:lnTo>
                  <a:lnTo>
                    <a:pt x="65328" y="2025535"/>
                  </a:lnTo>
                  <a:lnTo>
                    <a:pt x="65328" y="1894852"/>
                  </a:lnTo>
                  <a:close/>
                </a:path>
                <a:path w="457834" h="2418079">
                  <a:moveTo>
                    <a:pt x="65328" y="1764182"/>
                  </a:moveTo>
                  <a:lnTo>
                    <a:pt x="0" y="1764182"/>
                  </a:lnTo>
                  <a:lnTo>
                    <a:pt x="0" y="1829511"/>
                  </a:lnTo>
                  <a:lnTo>
                    <a:pt x="65328" y="1829511"/>
                  </a:lnTo>
                  <a:lnTo>
                    <a:pt x="65328" y="1764182"/>
                  </a:lnTo>
                  <a:close/>
                </a:path>
                <a:path w="457834" h="2418079">
                  <a:moveTo>
                    <a:pt x="65328" y="1568157"/>
                  </a:moveTo>
                  <a:lnTo>
                    <a:pt x="0" y="1568157"/>
                  </a:lnTo>
                  <a:lnTo>
                    <a:pt x="0" y="1698840"/>
                  </a:lnTo>
                  <a:lnTo>
                    <a:pt x="65328" y="1698840"/>
                  </a:lnTo>
                  <a:lnTo>
                    <a:pt x="65328" y="1568157"/>
                  </a:lnTo>
                  <a:close/>
                </a:path>
                <a:path w="457834" h="2418079">
                  <a:moveTo>
                    <a:pt x="65328" y="1241463"/>
                  </a:moveTo>
                  <a:lnTo>
                    <a:pt x="0" y="1241463"/>
                  </a:lnTo>
                  <a:lnTo>
                    <a:pt x="0" y="1502829"/>
                  </a:lnTo>
                  <a:lnTo>
                    <a:pt x="65328" y="1502829"/>
                  </a:lnTo>
                  <a:lnTo>
                    <a:pt x="65328" y="1241463"/>
                  </a:lnTo>
                  <a:close/>
                </a:path>
                <a:path w="457834" h="2418079">
                  <a:moveTo>
                    <a:pt x="65328" y="980097"/>
                  </a:moveTo>
                  <a:lnTo>
                    <a:pt x="0" y="980097"/>
                  </a:lnTo>
                  <a:lnTo>
                    <a:pt x="0" y="1176108"/>
                  </a:lnTo>
                  <a:lnTo>
                    <a:pt x="65328" y="1176108"/>
                  </a:lnTo>
                  <a:lnTo>
                    <a:pt x="65328" y="980097"/>
                  </a:lnTo>
                  <a:close/>
                </a:path>
                <a:path w="457834" h="2418079">
                  <a:moveTo>
                    <a:pt x="130683" y="2352230"/>
                  </a:moveTo>
                  <a:lnTo>
                    <a:pt x="65341" y="2352230"/>
                  </a:lnTo>
                  <a:lnTo>
                    <a:pt x="65341" y="2417572"/>
                  </a:lnTo>
                  <a:lnTo>
                    <a:pt x="130683" y="2417572"/>
                  </a:lnTo>
                  <a:lnTo>
                    <a:pt x="130683" y="2352230"/>
                  </a:lnTo>
                  <a:close/>
                </a:path>
                <a:path w="457834" h="2418079">
                  <a:moveTo>
                    <a:pt x="130683" y="1568157"/>
                  </a:moveTo>
                  <a:lnTo>
                    <a:pt x="65341" y="1568157"/>
                  </a:lnTo>
                  <a:lnTo>
                    <a:pt x="65341" y="1633499"/>
                  </a:lnTo>
                  <a:lnTo>
                    <a:pt x="130683" y="1633499"/>
                  </a:lnTo>
                  <a:lnTo>
                    <a:pt x="130683" y="1568157"/>
                  </a:lnTo>
                  <a:close/>
                </a:path>
                <a:path w="457834" h="2418079">
                  <a:moveTo>
                    <a:pt x="130683" y="1306804"/>
                  </a:moveTo>
                  <a:lnTo>
                    <a:pt x="65341" y="1306804"/>
                  </a:lnTo>
                  <a:lnTo>
                    <a:pt x="65341" y="1372133"/>
                  </a:lnTo>
                  <a:lnTo>
                    <a:pt x="130683" y="1372133"/>
                  </a:lnTo>
                  <a:lnTo>
                    <a:pt x="130683" y="1306804"/>
                  </a:lnTo>
                  <a:close/>
                </a:path>
                <a:path w="457834" h="2418079">
                  <a:moveTo>
                    <a:pt x="130683" y="1045438"/>
                  </a:moveTo>
                  <a:lnTo>
                    <a:pt x="65341" y="1045438"/>
                  </a:lnTo>
                  <a:lnTo>
                    <a:pt x="65341" y="1110780"/>
                  </a:lnTo>
                  <a:lnTo>
                    <a:pt x="130683" y="1110780"/>
                  </a:lnTo>
                  <a:lnTo>
                    <a:pt x="130683" y="1045438"/>
                  </a:lnTo>
                  <a:close/>
                </a:path>
                <a:path w="457834" h="2418079">
                  <a:moveTo>
                    <a:pt x="130683" y="784085"/>
                  </a:moveTo>
                  <a:lnTo>
                    <a:pt x="65341" y="784085"/>
                  </a:lnTo>
                  <a:lnTo>
                    <a:pt x="65341" y="849426"/>
                  </a:lnTo>
                  <a:lnTo>
                    <a:pt x="130683" y="849426"/>
                  </a:lnTo>
                  <a:lnTo>
                    <a:pt x="130683" y="784085"/>
                  </a:lnTo>
                  <a:close/>
                </a:path>
                <a:path w="457834" h="2418079">
                  <a:moveTo>
                    <a:pt x="130683" y="522719"/>
                  </a:moveTo>
                  <a:lnTo>
                    <a:pt x="65341" y="522719"/>
                  </a:lnTo>
                  <a:lnTo>
                    <a:pt x="65341" y="588060"/>
                  </a:lnTo>
                  <a:lnTo>
                    <a:pt x="130683" y="588060"/>
                  </a:lnTo>
                  <a:lnTo>
                    <a:pt x="130683" y="522719"/>
                  </a:lnTo>
                  <a:close/>
                </a:path>
                <a:path w="457834" h="2418079">
                  <a:moveTo>
                    <a:pt x="130683" y="196024"/>
                  </a:moveTo>
                  <a:lnTo>
                    <a:pt x="65341" y="196024"/>
                  </a:lnTo>
                  <a:lnTo>
                    <a:pt x="65341" y="261366"/>
                  </a:lnTo>
                  <a:lnTo>
                    <a:pt x="130683" y="261366"/>
                  </a:lnTo>
                  <a:lnTo>
                    <a:pt x="130683" y="196024"/>
                  </a:lnTo>
                  <a:close/>
                </a:path>
                <a:path w="457834" h="2418079">
                  <a:moveTo>
                    <a:pt x="196024" y="1176121"/>
                  </a:moveTo>
                  <a:lnTo>
                    <a:pt x="130683" y="1176121"/>
                  </a:lnTo>
                  <a:lnTo>
                    <a:pt x="65341" y="1176121"/>
                  </a:lnTo>
                  <a:lnTo>
                    <a:pt x="65341" y="1241463"/>
                  </a:lnTo>
                  <a:lnTo>
                    <a:pt x="130683" y="1241463"/>
                  </a:lnTo>
                  <a:lnTo>
                    <a:pt x="130683" y="1306804"/>
                  </a:lnTo>
                  <a:lnTo>
                    <a:pt x="196024" y="1306804"/>
                  </a:lnTo>
                  <a:lnTo>
                    <a:pt x="196024" y="1176121"/>
                  </a:lnTo>
                  <a:close/>
                </a:path>
                <a:path w="457834" h="2418079">
                  <a:moveTo>
                    <a:pt x="196024" y="980097"/>
                  </a:moveTo>
                  <a:lnTo>
                    <a:pt x="130683" y="980097"/>
                  </a:lnTo>
                  <a:lnTo>
                    <a:pt x="130683" y="1045438"/>
                  </a:lnTo>
                  <a:lnTo>
                    <a:pt x="196024" y="1045438"/>
                  </a:lnTo>
                  <a:lnTo>
                    <a:pt x="196024" y="980097"/>
                  </a:lnTo>
                  <a:close/>
                </a:path>
                <a:path w="457834" h="2418079">
                  <a:moveTo>
                    <a:pt x="196024" y="130683"/>
                  </a:moveTo>
                  <a:lnTo>
                    <a:pt x="130683" y="130683"/>
                  </a:lnTo>
                  <a:lnTo>
                    <a:pt x="130683" y="196024"/>
                  </a:lnTo>
                  <a:lnTo>
                    <a:pt x="196024" y="196024"/>
                  </a:lnTo>
                  <a:lnTo>
                    <a:pt x="196024" y="130683"/>
                  </a:lnTo>
                  <a:close/>
                </a:path>
                <a:path w="457834" h="2418079">
                  <a:moveTo>
                    <a:pt x="326694" y="1633499"/>
                  </a:moveTo>
                  <a:lnTo>
                    <a:pt x="261353" y="1633499"/>
                  </a:lnTo>
                  <a:lnTo>
                    <a:pt x="261353" y="1568157"/>
                  </a:lnTo>
                  <a:lnTo>
                    <a:pt x="196024" y="1568157"/>
                  </a:lnTo>
                  <a:lnTo>
                    <a:pt x="196024" y="1633499"/>
                  </a:lnTo>
                  <a:lnTo>
                    <a:pt x="130683" y="1633499"/>
                  </a:lnTo>
                  <a:lnTo>
                    <a:pt x="130683" y="1698840"/>
                  </a:lnTo>
                  <a:lnTo>
                    <a:pt x="65341" y="1698840"/>
                  </a:lnTo>
                  <a:lnTo>
                    <a:pt x="65341" y="1764182"/>
                  </a:lnTo>
                  <a:lnTo>
                    <a:pt x="130683" y="1764182"/>
                  </a:lnTo>
                  <a:lnTo>
                    <a:pt x="196024" y="1764182"/>
                  </a:lnTo>
                  <a:lnTo>
                    <a:pt x="196024" y="1698840"/>
                  </a:lnTo>
                  <a:lnTo>
                    <a:pt x="261353" y="1698840"/>
                  </a:lnTo>
                  <a:lnTo>
                    <a:pt x="326694" y="1698840"/>
                  </a:lnTo>
                  <a:lnTo>
                    <a:pt x="326694" y="1633499"/>
                  </a:lnTo>
                  <a:close/>
                </a:path>
                <a:path w="457834" h="2418079">
                  <a:moveTo>
                    <a:pt x="326694" y="1110780"/>
                  </a:moveTo>
                  <a:lnTo>
                    <a:pt x="261353" y="1110780"/>
                  </a:lnTo>
                  <a:lnTo>
                    <a:pt x="261353" y="1045438"/>
                  </a:lnTo>
                  <a:lnTo>
                    <a:pt x="196024" y="1045438"/>
                  </a:lnTo>
                  <a:lnTo>
                    <a:pt x="196024" y="1176108"/>
                  </a:lnTo>
                  <a:lnTo>
                    <a:pt x="261353" y="1176108"/>
                  </a:lnTo>
                  <a:lnTo>
                    <a:pt x="261353" y="1241463"/>
                  </a:lnTo>
                  <a:lnTo>
                    <a:pt x="326694" y="1241463"/>
                  </a:lnTo>
                  <a:lnTo>
                    <a:pt x="326694" y="1110780"/>
                  </a:lnTo>
                  <a:close/>
                </a:path>
                <a:path w="457834" h="2418079">
                  <a:moveTo>
                    <a:pt x="326694" y="261366"/>
                  </a:moveTo>
                  <a:lnTo>
                    <a:pt x="261353" y="261366"/>
                  </a:lnTo>
                  <a:lnTo>
                    <a:pt x="261353" y="196024"/>
                  </a:lnTo>
                  <a:lnTo>
                    <a:pt x="196024" y="196024"/>
                  </a:lnTo>
                  <a:lnTo>
                    <a:pt x="196024" y="261366"/>
                  </a:lnTo>
                  <a:lnTo>
                    <a:pt x="130683" y="261366"/>
                  </a:lnTo>
                  <a:lnTo>
                    <a:pt x="130683" y="326707"/>
                  </a:lnTo>
                  <a:lnTo>
                    <a:pt x="65341" y="326707"/>
                  </a:lnTo>
                  <a:lnTo>
                    <a:pt x="65341" y="392036"/>
                  </a:lnTo>
                  <a:lnTo>
                    <a:pt x="130683" y="392036"/>
                  </a:lnTo>
                  <a:lnTo>
                    <a:pt x="130683" y="457377"/>
                  </a:lnTo>
                  <a:lnTo>
                    <a:pt x="196024" y="457377"/>
                  </a:lnTo>
                  <a:lnTo>
                    <a:pt x="196024" y="326707"/>
                  </a:lnTo>
                  <a:lnTo>
                    <a:pt x="261353" y="326707"/>
                  </a:lnTo>
                  <a:lnTo>
                    <a:pt x="326694" y="326707"/>
                  </a:lnTo>
                  <a:lnTo>
                    <a:pt x="326694" y="261366"/>
                  </a:lnTo>
                  <a:close/>
                </a:path>
                <a:path w="457834" h="2418079">
                  <a:moveTo>
                    <a:pt x="392036" y="588073"/>
                  </a:moveTo>
                  <a:lnTo>
                    <a:pt x="326694" y="588073"/>
                  </a:lnTo>
                  <a:lnTo>
                    <a:pt x="326694" y="653402"/>
                  </a:lnTo>
                  <a:lnTo>
                    <a:pt x="392036" y="653402"/>
                  </a:lnTo>
                  <a:lnTo>
                    <a:pt x="392036" y="588073"/>
                  </a:lnTo>
                  <a:close/>
                </a:path>
                <a:path w="457834" h="2418079">
                  <a:moveTo>
                    <a:pt x="392036" y="457377"/>
                  </a:moveTo>
                  <a:lnTo>
                    <a:pt x="326694" y="457377"/>
                  </a:lnTo>
                  <a:lnTo>
                    <a:pt x="326694" y="392036"/>
                  </a:lnTo>
                  <a:lnTo>
                    <a:pt x="261353" y="392036"/>
                  </a:lnTo>
                  <a:lnTo>
                    <a:pt x="261353" y="457377"/>
                  </a:lnTo>
                  <a:lnTo>
                    <a:pt x="196024" y="457377"/>
                  </a:lnTo>
                  <a:lnTo>
                    <a:pt x="196024" y="653389"/>
                  </a:lnTo>
                  <a:lnTo>
                    <a:pt x="261353" y="653389"/>
                  </a:lnTo>
                  <a:lnTo>
                    <a:pt x="261353" y="522719"/>
                  </a:lnTo>
                  <a:lnTo>
                    <a:pt x="326694" y="522719"/>
                  </a:lnTo>
                  <a:lnTo>
                    <a:pt x="392036" y="522719"/>
                  </a:lnTo>
                  <a:lnTo>
                    <a:pt x="392036" y="457377"/>
                  </a:lnTo>
                  <a:close/>
                </a:path>
                <a:path w="457834" h="2418079">
                  <a:moveTo>
                    <a:pt x="392036" y="130683"/>
                  </a:moveTo>
                  <a:lnTo>
                    <a:pt x="326694" y="130683"/>
                  </a:lnTo>
                  <a:lnTo>
                    <a:pt x="326694" y="0"/>
                  </a:lnTo>
                  <a:lnTo>
                    <a:pt x="261353" y="0"/>
                  </a:lnTo>
                  <a:lnTo>
                    <a:pt x="196024" y="0"/>
                  </a:lnTo>
                  <a:lnTo>
                    <a:pt x="196024" y="65341"/>
                  </a:lnTo>
                  <a:lnTo>
                    <a:pt x="261353" y="65341"/>
                  </a:lnTo>
                  <a:lnTo>
                    <a:pt x="261353" y="196011"/>
                  </a:lnTo>
                  <a:lnTo>
                    <a:pt x="326694" y="196011"/>
                  </a:lnTo>
                  <a:lnTo>
                    <a:pt x="392036" y="196024"/>
                  </a:lnTo>
                  <a:lnTo>
                    <a:pt x="392036" y="130683"/>
                  </a:lnTo>
                  <a:close/>
                </a:path>
                <a:path w="457834" h="2418079">
                  <a:moveTo>
                    <a:pt x="457377" y="2221560"/>
                  </a:moveTo>
                  <a:lnTo>
                    <a:pt x="392036" y="2221560"/>
                  </a:lnTo>
                  <a:lnTo>
                    <a:pt x="392036" y="2286901"/>
                  </a:lnTo>
                  <a:lnTo>
                    <a:pt x="326694" y="2286901"/>
                  </a:lnTo>
                  <a:lnTo>
                    <a:pt x="326694" y="2156218"/>
                  </a:lnTo>
                  <a:lnTo>
                    <a:pt x="261353" y="2156218"/>
                  </a:lnTo>
                  <a:lnTo>
                    <a:pt x="196024" y="2156218"/>
                  </a:lnTo>
                  <a:lnTo>
                    <a:pt x="130683" y="2156218"/>
                  </a:lnTo>
                  <a:lnTo>
                    <a:pt x="130683" y="2090864"/>
                  </a:lnTo>
                  <a:lnTo>
                    <a:pt x="65341" y="2090864"/>
                  </a:lnTo>
                  <a:lnTo>
                    <a:pt x="65341" y="2221547"/>
                  </a:lnTo>
                  <a:lnTo>
                    <a:pt x="130683" y="2221547"/>
                  </a:lnTo>
                  <a:lnTo>
                    <a:pt x="196024" y="2221560"/>
                  </a:lnTo>
                  <a:lnTo>
                    <a:pt x="261353" y="2221560"/>
                  </a:lnTo>
                  <a:lnTo>
                    <a:pt x="261353" y="2286901"/>
                  </a:lnTo>
                  <a:lnTo>
                    <a:pt x="196024" y="2286901"/>
                  </a:lnTo>
                  <a:lnTo>
                    <a:pt x="196024" y="2417572"/>
                  </a:lnTo>
                  <a:lnTo>
                    <a:pt x="261353" y="2417572"/>
                  </a:lnTo>
                  <a:lnTo>
                    <a:pt x="261353" y="2352230"/>
                  </a:lnTo>
                  <a:lnTo>
                    <a:pt x="326694" y="2352230"/>
                  </a:lnTo>
                  <a:lnTo>
                    <a:pt x="392036" y="2352230"/>
                  </a:lnTo>
                  <a:lnTo>
                    <a:pt x="392036" y="2417572"/>
                  </a:lnTo>
                  <a:lnTo>
                    <a:pt x="457377" y="2417572"/>
                  </a:lnTo>
                  <a:lnTo>
                    <a:pt x="457377" y="2221560"/>
                  </a:lnTo>
                  <a:close/>
                </a:path>
                <a:path w="457834" h="2418079">
                  <a:moveTo>
                    <a:pt x="457377" y="2025535"/>
                  </a:moveTo>
                  <a:lnTo>
                    <a:pt x="392036" y="2025535"/>
                  </a:lnTo>
                  <a:lnTo>
                    <a:pt x="392036" y="1960194"/>
                  </a:lnTo>
                  <a:lnTo>
                    <a:pt x="326694" y="1960194"/>
                  </a:lnTo>
                  <a:lnTo>
                    <a:pt x="326694" y="2025535"/>
                  </a:lnTo>
                  <a:lnTo>
                    <a:pt x="261353" y="2025535"/>
                  </a:lnTo>
                  <a:lnTo>
                    <a:pt x="196024" y="2025535"/>
                  </a:lnTo>
                  <a:lnTo>
                    <a:pt x="130683" y="2025535"/>
                  </a:lnTo>
                  <a:lnTo>
                    <a:pt x="130683" y="2090864"/>
                  </a:lnTo>
                  <a:lnTo>
                    <a:pt x="196024" y="2090864"/>
                  </a:lnTo>
                  <a:lnTo>
                    <a:pt x="261353" y="2090864"/>
                  </a:lnTo>
                  <a:lnTo>
                    <a:pt x="326694" y="2090864"/>
                  </a:lnTo>
                  <a:lnTo>
                    <a:pt x="392036" y="2090864"/>
                  </a:lnTo>
                  <a:lnTo>
                    <a:pt x="392036" y="2156206"/>
                  </a:lnTo>
                  <a:lnTo>
                    <a:pt x="457377" y="2156206"/>
                  </a:lnTo>
                  <a:lnTo>
                    <a:pt x="457377" y="2025535"/>
                  </a:lnTo>
                  <a:close/>
                </a:path>
                <a:path w="457834" h="2418079">
                  <a:moveTo>
                    <a:pt x="457377" y="1698840"/>
                  </a:moveTo>
                  <a:lnTo>
                    <a:pt x="392036" y="1698840"/>
                  </a:lnTo>
                  <a:lnTo>
                    <a:pt x="326694" y="1698840"/>
                  </a:lnTo>
                  <a:lnTo>
                    <a:pt x="326694" y="1764182"/>
                  </a:lnTo>
                  <a:lnTo>
                    <a:pt x="261353" y="1764182"/>
                  </a:lnTo>
                  <a:lnTo>
                    <a:pt x="196024" y="1764182"/>
                  </a:lnTo>
                  <a:lnTo>
                    <a:pt x="196024" y="1829511"/>
                  </a:lnTo>
                  <a:lnTo>
                    <a:pt x="130683" y="1829511"/>
                  </a:lnTo>
                  <a:lnTo>
                    <a:pt x="65341" y="1829511"/>
                  </a:lnTo>
                  <a:lnTo>
                    <a:pt x="65341" y="1894852"/>
                  </a:lnTo>
                  <a:lnTo>
                    <a:pt x="130683" y="1894852"/>
                  </a:lnTo>
                  <a:lnTo>
                    <a:pt x="130683" y="1960194"/>
                  </a:lnTo>
                  <a:lnTo>
                    <a:pt x="196024" y="1960194"/>
                  </a:lnTo>
                  <a:lnTo>
                    <a:pt x="261353" y="1960194"/>
                  </a:lnTo>
                  <a:lnTo>
                    <a:pt x="326694" y="1960194"/>
                  </a:lnTo>
                  <a:lnTo>
                    <a:pt x="326694" y="1894852"/>
                  </a:lnTo>
                  <a:lnTo>
                    <a:pt x="261353" y="1894852"/>
                  </a:lnTo>
                  <a:lnTo>
                    <a:pt x="261353" y="1829511"/>
                  </a:lnTo>
                  <a:lnTo>
                    <a:pt x="326694" y="1829511"/>
                  </a:lnTo>
                  <a:lnTo>
                    <a:pt x="392036" y="1829511"/>
                  </a:lnTo>
                  <a:lnTo>
                    <a:pt x="457377" y="1829511"/>
                  </a:lnTo>
                  <a:lnTo>
                    <a:pt x="457377" y="1698840"/>
                  </a:lnTo>
                  <a:close/>
                </a:path>
                <a:path w="457834" h="2418079">
                  <a:moveTo>
                    <a:pt x="457377" y="1568157"/>
                  </a:moveTo>
                  <a:lnTo>
                    <a:pt x="392036" y="1568157"/>
                  </a:lnTo>
                  <a:lnTo>
                    <a:pt x="392036" y="1633499"/>
                  </a:lnTo>
                  <a:lnTo>
                    <a:pt x="457377" y="1633499"/>
                  </a:lnTo>
                  <a:lnTo>
                    <a:pt x="457377" y="1568157"/>
                  </a:lnTo>
                  <a:close/>
                </a:path>
                <a:path w="457834" h="2418079">
                  <a:moveTo>
                    <a:pt x="457377" y="1437474"/>
                  </a:moveTo>
                  <a:lnTo>
                    <a:pt x="392036" y="1437474"/>
                  </a:lnTo>
                  <a:lnTo>
                    <a:pt x="392036" y="1372133"/>
                  </a:lnTo>
                  <a:lnTo>
                    <a:pt x="326694" y="1372133"/>
                  </a:lnTo>
                  <a:lnTo>
                    <a:pt x="261353" y="1372133"/>
                  </a:lnTo>
                  <a:lnTo>
                    <a:pt x="196024" y="1372133"/>
                  </a:lnTo>
                  <a:lnTo>
                    <a:pt x="196024" y="1437474"/>
                  </a:lnTo>
                  <a:lnTo>
                    <a:pt x="261353" y="1437474"/>
                  </a:lnTo>
                  <a:lnTo>
                    <a:pt x="326694" y="1437474"/>
                  </a:lnTo>
                  <a:lnTo>
                    <a:pt x="326694" y="1502816"/>
                  </a:lnTo>
                  <a:lnTo>
                    <a:pt x="261353" y="1502816"/>
                  </a:lnTo>
                  <a:lnTo>
                    <a:pt x="261353" y="1568157"/>
                  </a:lnTo>
                  <a:lnTo>
                    <a:pt x="326694" y="1568157"/>
                  </a:lnTo>
                  <a:lnTo>
                    <a:pt x="392036" y="1568157"/>
                  </a:lnTo>
                  <a:lnTo>
                    <a:pt x="392036" y="1502816"/>
                  </a:lnTo>
                  <a:lnTo>
                    <a:pt x="457377" y="1502816"/>
                  </a:lnTo>
                  <a:lnTo>
                    <a:pt x="457377" y="1437474"/>
                  </a:lnTo>
                  <a:close/>
                </a:path>
                <a:path w="457834" h="2418079">
                  <a:moveTo>
                    <a:pt x="457377" y="980097"/>
                  </a:moveTo>
                  <a:lnTo>
                    <a:pt x="392036" y="980097"/>
                  </a:lnTo>
                  <a:lnTo>
                    <a:pt x="392036" y="849426"/>
                  </a:lnTo>
                  <a:lnTo>
                    <a:pt x="326694" y="849426"/>
                  </a:lnTo>
                  <a:lnTo>
                    <a:pt x="261353" y="849426"/>
                  </a:lnTo>
                  <a:lnTo>
                    <a:pt x="261353" y="784085"/>
                  </a:lnTo>
                  <a:lnTo>
                    <a:pt x="196024" y="784085"/>
                  </a:lnTo>
                  <a:lnTo>
                    <a:pt x="196024" y="914755"/>
                  </a:lnTo>
                  <a:lnTo>
                    <a:pt x="261353" y="914755"/>
                  </a:lnTo>
                  <a:lnTo>
                    <a:pt x="261353" y="980097"/>
                  </a:lnTo>
                  <a:lnTo>
                    <a:pt x="326694" y="980097"/>
                  </a:lnTo>
                  <a:lnTo>
                    <a:pt x="326694" y="1045438"/>
                  </a:lnTo>
                  <a:lnTo>
                    <a:pt x="392036" y="1045438"/>
                  </a:lnTo>
                  <a:lnTo>
                    <a:pt x="392036" y="1241463"/>
                  </a:lnTo>
                  <a:lnTo>
                    <a:pt x="326694" y="1241463"/>
                  </a:lnTo>
                  <a:lnTo>
                    <a:pt x="326694" y="1306804"/>
                  </a:lnTo>
                  <a:lnTo>
                    <a:pt x="392036" y="1306804"/>
                  </a:lnTo>
                  <a:lnTo>
                    <a:pt x="392036" y="1372133"/>
                  </a:lnTo>
                  <a:lnTo>
                    <a:pt x="457377" y="1372133"/>
                  </a:lnTo>
                  <a:lnTo>
                    <a:pt x="457377" y="980097"/>
                  </a:lnTo>
                  <a:close/>
                </a:path>
                <a:path w="457834" h="2418079">
                  <a:moveTo>
                    <a:pt x="457377" y="718743"/>
                  </a:moveTo>
                  <a:lnTo>
                    <a:pt x="392036" y="718743"/>
                  </a:lnTo>
                  <a:lnTo>
                    <a:pt x="326694" y="718743"/>
                  </a:lnTo>
                  <a:lnTo>
                    <a:pt x="261353" y="718743"/>
                  </a:lnTo>
                  <a:lnTo>
                    <a:pt x="261353" y="784085"/>
                  </a:lnTo>
                  <a:lnTo>
                    <a:pt x="326694" y="784085"/>
                  </a:lnTo>
                  <a:lnTo>
                    <a:pt x="392036" y="784085"/>
                  </a:lnTo>
                  <a:lnTo>
                    <a:pt x="392036" y="849426"/>
                  </a:lnTo>
                  <a:lnTo>
                    <a:pt x="457377" y="849426"/>
                  </a:lnTo>
                  <a:lnTo>
                    <a:pt x="457377" y="718743"/>
                  </a:lnTo>
                  <a:close/>
                </a:path>
                <a:path w="457834" h="2418079">
                  <a:moveTo>
                    <a:pt x="457377" y="522719"/>
                  </a:moveTo>
                  <a:lnTo>
                    <a:pt x="392036" y="522719"/>
                  </a:lnTo>
                  <a:lnTo>
                    <a:pt x="392036" y="588060"/>
                  </a:lnTo>
                  <a:lnTo>
                    <a:pt x="457377" y="588060"/>
                  </a:lnTo>
                  <a:lnTo>
                    <a:pt x="457377" y="522719"/>
                  </a:lnTo>
                  <a:close/>
                </a:path>
                <a:path w="457834" h="2418079">
                  <a:moveTo>
                    <a:pt x="457377" y="326707"/>
                  </a:moveTo>
                  <a:lnTo>
                    <a:pt x="392036" y="326707"/>
                  </a:lnTo>
                  <a:lnTo>
                    <a:pt x="392036" y="457377"/>
                  </a:lnTo>
                  <a:lnTo>
                    <a:pt x="457377" y="457377"/>
                  </a:lnTo>
                  <a:lnTo>
                    <a:pt x="457377" y="326707"/>
                  </a:lnTo>
                  <a:close/>
                </a:path>
                <a:path w="457834" h="2418079">
                  <a:moveTo>
                    <a:pt x="457377" y="196024"/>
                  </a:moveTo>
                  <a:lnTo>
                    <a:pt x="392036" y="196024"/>
                  </a:lnTo>
                  <a:lnTo>
                    <a:pt x="392036" y="261366"/>
                  </a:lnTo>
                  <a:lnTo>
                    <a:pt x="457377" y="261366"/>
                  </a:lnTo>
                  <a:lnTo>
                    <a:pt x="457377" y="196024"/>
                  </a:lnTo>
                  <a:close/>
                </a:path>
                <a:path w="457834" h="2418079">
                  <a:moveTo>
                    <a:pt x="457377" y="65341"/>
                  </a:moveTo>
                  <a:lnTo>
                    <a:pt x="392036" y="65341"/>
                  </a:lnTo>
                  <a:lnTo>
                    <a:pt x="392036" y="130683"/>
                  </a:lnTo>
                  <a:lnTo>
                    <a:pt x="457377" y="130683"/>
                  </a:lnTo>
                  <a:lnTo>
                    <a:pt x="457377" y="653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2284888" y="7763757"/>
              <a:ext cx="588645" cy="2418080"/>
            </a:xfrm>
            <a:custGeom>
              <a:avLst/>
              <a:gdLst/>
              <a:ahLst/>
              <a:cxnLst/>
              <a:rect l="l" t="t" r="r" b="b"/>
              <a:pathLst>
                <a:path w="588645" h="2418079">
                  <a:moveTo>
                    <a:pt x="65341" y="2221560"/>
                  </a:moveTo>
                  <a:lnTo>
                    <a:pt x="0" y="2221560"/>
                  </a:lnTo>
                  <a:lnTo>
                    <a:pt x="0" y="2417572"/>
                  </a:lnTo>
                  <a:lnTo>
                    <a:pt x="65341" y="2417572"/>
                  </a:lnTo>
                  <a:lnTo>
                    <a:pt x="65341" y="2221560"/>
                  </a:lnTo>
                  <a:close/>
                </a:path>
                <a:path w="588645" h="2418079">
                  <a:moveTo>
                    <a:pt x="130683" y="1764182"/>
                  </a:moveTo>
                  <a:lnTo>
                    <a:pt x="65354" y="1764182"/>
                  </a:lnTo>
                  <a:lnTo>
                    <a:pt x="65354" y="1960194"/>
                  </a:lnTo>
                  <a:lnTo>
                    <a:pt x="130683" y="1960194"/>
                  </a:lnTo>
                  <a:lnTo>
                    <a:pt x="130683" y="1764182"/>
                  </a:lnTo>
                  <a:close/>
                </a:path>
                <a:path w="588645" h="2418079">
                  <a:moveTo>
                    <a:pt x="130683" y="1633499"/>
                  </a:moveTo>
                  <a:lnTo>
                    <a:pt x="65354" y="1633499"/>
                  </a:lnTo>
                  <a:lnTo>
                    <a:pt x="65354" y="1698840"/>
                  </a:lnTo>
                  <a:lnTo>
                    <a:pt x="130683" y="1698840"/>
                  </a:lnTo>
                  <a:lnTo>
                    <a:pt x="130683" y="1633499"/>
                  </a:lnTo>
                  <a:close/>
                </a:path>
                <a:path w="588645" h="2418079">
                  <a:moveTo>
                    <a:pt x="130683" y="1372133"/>
                  </a:moveTo>
                  <a:lnTo>
                    <a:pt x="65354" y="1372133"/>
                  </a:lnTo>
                  <a:lnTo>
                    <a:pt x="65354" y="1437474"/>
                  </a:lnTo>
                  <a:lnTo>
                    <a:pt x="130683" y="1437474"/>
                  </a:lnTo>
                  <a:lnTo>
                    <a:pt x="130683" y="1372133"/>
                  </a:lnTo>
                  <a:close/>
                </a:path>
                <a:path w="588645" h="2418079">
                  <a:moveTo>
                    <a:pt x="130683" y="849426"/>
                  </a:moveTo>
                  <a:lnTo>
                    <a:pt x="65354" y="849426"/>
                  </a:lnTo>
                  <a:lnTo>
                    <a:pt x="65354" y="914755"/>
                  </a:lnTo>
                  <a:lnTo>
                    <a:pt x="130683" y="914755"/>
                  </a:lnTo>
                  <a:lnTo>
                    <a:pt x="130683" y="849426"/>
                  </a:lnTo>
                  <a:close/>
                </a:path>
                <a:path w="588645" h="2418079">
                  <a:moveTo>
                    <a:pt x="130683" y="522719"/>
                  </a:moveTo>
                  <a:lnTo>
                    <a:pt x="65354" y="522719"/>
                  </a:lnTo>
                  <a:lnTo>
                    <a:pt x="65354" y="653389"/>
                  </a:lnTo>
                  <a:lnTo>
                    <a:pt x="130683" y="653389"/>
                  </a:lnTo>
                  <a:lnTo>
                    <a:pt x="130683" y="522719"/>
                  </a:lnTo>
                  <a:close/>
                </a:path>
                <a:path w="588645" h="2418079">
                  <a:moveTo>
                    <a:pt x="130683" y="0"/>
                  </a:moveTo>
                  <a:lnTo>
                    <a:pt x="65354" y="0"/>
                  </a:lnTo>
                  <a:lnTo>
                    <a:pt x="65354" y="65341"/>
                  </a:lnTo>
                  <a:lnTo>
                    <a:pt x="130683" y="65341"/>
                  </a:lnTo>
                  <a:lnTo>
                    <a:pt x="130683" y="0"/>
                  </a:lnTo>
                  <a:close/>
                </a:path>
                <a:path w="588645" h="2418079">
                  <a:moveTo>
                    <a:pt x="196024" y="1698840"/>
                  </a:moveTo>
                  <a:lnTo>
                    <a:pt x="130683" y="1698840"/>
                  </a:lnTo>
                  <a:lnTo>
                    <a:pt x="130683" y="1764182"/>
                  </a:lnTo>
                  <a:lnTo>
                    <a:pt x="196024" y="1764182"/>
                  </a:lnTo>
                  <a:lnTo>
                    <a:pt x="196024" y="1698840"/>
                  </a:lnTo>
                  <a:close/>
                </a:path>
                <a:path w="588645" h="2418079">
                  <a:moveTo>
                    <a:pt x="196024" y="1176121"/>
                  </a:moveTo>
                  <a:lnTo>
                    <a:pt x="130683" y="1176121"/>
                  </a:lnTo>
                  <a:lnTo>
                    <a:pt x="130683" y="1241463"/>
                  </a:lnTo>
                  <a:lnTo>
                    <a:pt x="196024" y="1241463"/>
                  </a:lnTo>
                  <a:lnTo>
                    <a:pt x="196024" y="1176121"/>
                  </a:lnTo>
                  <a:close/>
                </a:path>
                <a:path w="588645" h="2418079">
                  <a:moveTo>
                    <a:pt x="261366" y="1568157"/>
                  </a:moveTo>
                  <a:lnTo>
                    <a:pt x="196024" y="1568157"/>
                  </a:lnTo>
                  <a:lnTo>
                    <a:pt x="196024" y="1633499"/>
                  </a:lnTo>
                  <a:lnTo>
                    <a:pt x="261366" y="1633499"/>
                  </a:lnTo>
                  <a:lnTo>
                    <a:pt x="261366" y="1568157"/>
                  </a:lnTo>
                  <a:close/>
                </a:path>
                <a:path w="588645" h="2418079">
                  <a:moveTo>
                    <a:pt x="261366" y="1437474"/>
                  </a:moveTo>
                  <a:lnTo>
                    <a:pt x="196024" y="1437474"/>
                  </a:lnTo>
                  <a:lnTo>
                    <a:pt x="130683" y="1437474"/>
                  </a:lnTo>
                  <a:lnTo>
                    <a:pt x="130683" y="1502816"/>
                  </a:lnTo>
                  <a:lnTo>
                    <a:pt x="196024" y="1502816"/>
                  </a:lnTo>
                  <a:lnTo>
                    <a:pt x="261366" y="1502816"/>
                  </a:lnTo>
                  <a:lnTo>
                    <a:pt x="261366" y="1437474"/>
                  </a:lnTo>
                  <a:close/>
                </a:path>
                <a:path w="588645" h="2418079">
                  <a:moveTo>
                    <a:pt x="261366" y="0"/>
                  </a:moveTo>
                  <a:lnTo>
                    <a:pt x="196024" y="0"/>
                  </a:lnTo>
                  <a:lnTo>
                    <a:pt x="196024" y="65341"/>
                  </a:lnTo>
                  <a:lnTo>
                    <a:pt x="261366" y="65341"/>
                  </a:lnTo>
                  <a:lnTo>
                    <a:pt x="261366" y="0"/>
                  </a:lnTo>
                  <a:close/>
                </a:path>
                <a:path w="588645" h="2418079">
                  <a:moveTo>
                    <a:pt x="326707" y="2352230"/>
                  </a:moveTo>
                  <a:lnTo>
                    <a:pt x="261366" y="2352230"/>
                  </a:lnTo>
                  <a:lnTo>
                    <a:pt x="196024" y="2352230"/>
                  </a:lnTo>
                  <a:lnTo>
                    <a:pt x="196024" y="2286901"/>
                  </a:lnTo>
                  <a:lnTo>
                    <a:pt x="130683" y="2286901"/>
                  </a:lnTo>
                  <a:lnTo>
                    <a:pt x="130683" y="2352230"/>
                  </a:lnTo>
                  <a:lnTo>
                    <a:pt x="65354" y="2352230"/>
                  </a:lnTo>
                  <a:lnTo>
                    <a:pt x="65354" y="2417572"/>
                  </a:lnTo>
                  <a:lnTo>
                    <a:pt x="130683" y="2417572"/>
                  </a:lnTo>
                  <a:lnTo>
                    <a:pt x="196024" y="2417572"/>
                  </a:lnTo>
                  <a:lnTo>
                    <a:pt x="261366" y="2417572"/>
                  </a:lnTo>
                  <a:lnTo>
                    <a:pt x="326707" y="2417572"/>
                  </a:lnTo>
                  <a:lnTo>
                    <a:pt x="326707" y="2352230"/>
                  </a:lnTo>
                  <a:close/>
                </a:path>
                <a:path w="588645" h="2418079">
                  <a:moveTo>
                    <a:pt x="326707" y="1764182"/>
                  </a:moveTo>
                  <a:lnTo>
                    <a:pt x="261366" y="1764182"/>
                  </a:lnTo>
                  <a:lnTo>
                    <a:pt x="261366" y="1829511"/>
                  </a:lnTo>
                  <a:lnTo>
                    <a:pt x="196024" y="1829511"/>
                  </a:lnTo>
                  <a:lnTo>
                    <a:pt x="196024" y="1960194"/>
                  </a:lnTo>
                  <a:lnTo>
                    <a:pt x="261366" y="1960194"/>
                  </a:lnTo>
                  <a:lnTo>
                    <a:pt x="261366" y="1894852"/>
                  </a:lnTo>
                  <a:lnTo>
                    <a:pt x="326707" y="1894852"/>
                  </a:lnTo>
                  <a:lnTo>
                    <a:pt x="326707" y="1764182"/>
                  </a:lnTo>
                  <a:close/>
                </a:path>
                <a:path w="588645" h="2418079">
                  <a:moveTo>
                    <a:pt x="326707" y="522719"/>
                  </a:moveTo>
                  <a:lnTo>
                    <a:pt x="261366" y="522719"/>
                  </a:lnTo>
                  <a:lnTo>
                    <a:pt x="196024" y="522719"/>
                  </a:lnTo>
                  <a:lnTo>
                    <a:pt x="196024" y="588060"/>
                  </a:lnTo>
                  <a:lnTo>
                    <a:pt x="261366" y="588060"/>
                  </a:lnTo>
                  <a:lnTo>
                    <a:pt x="326707" y="588060"/>
                  </a:lnTo>
                  <a:lnTo>
                    <a:pt x="326707" y="522719"/>
                  </a:lnTo>
                  <a:close/>
                </a:path>
                <a:path w="588645" h="2418079">
                  <a:moveTo>
                    <a:pt x="392036" y="326707"/>
                  </a:moveTo>
                  <a:lnTo>
                    <a:pt x="326707" y="326707"/>
                  </a:lnTo>
                  <a:lnTo>
                    <a:pt x="326707" y="196024"/>
                  </a:lnTo>
                  <a:lnTo>
                    <a:pt x="261366" y="196024"/>
                  </a:lnTo>
                  <a:lnTo>
                    <a:pt x="261366" y="261366"/>
                  </a:lnTo>
                  <a:lnTo>
                    <a:pt x="261366" y="326707"/>
                  </a:lnTo>
                  <a:lnTo>
                    <a:pt x="196024" y="326707"/>
                  </a:lnTo>
                  <a:lnTo>
                    <a:pt x="196024" y="261366"/>
                  </a:lnTo>
                  <a:lnTo>
                    <a:pt x="261366" y="261366"/>
                  </a:lnTo>
                  <a:lnTo>
                    <a:pt x="261366" y="196024"/>
                  </a:lnTo>
                  <a:lnTo>
                    <a:pt x="196024" y="196024"/>
                  </a:lnTo>
                  <a:lnTo>
                    <a:pt x="196024" y="65341"/>
                  </a:lnTo>
                  <a:lnTo>
                    <a:pt x="130683" y="65341"/>
                  </a:lnTo>
                  <a:lnTo>
                    <a:pt x="130683" y="130683"/>
                  </a:lnTo>
                  <a:lnTo>
                    <a:pt x="65354" y="130683"/>
                  </a:lnTo>
                  <a:lnTo>
                    <a:pt x="65354" y="196024"/>
                  </a:lnTo>
                  <a:lnTo>
                    <a:pt x="130683" y="196024"/>
                  </a:lnTo>
                  <a:lnTo>
                    <a:pt x="130683" y="261366"/>
                  </a:lnTo>
                  <a:lnTo>
                    <a:pt x="65354" y="261366"/>
                  </a:lnTo>
                  <a:lnTo>
                    <a:pt x="65354" y="326707"/>
                  </a:lnTo>
                  <a:lnTo>
                    <a:pt x="130683" y="326707"/>
                  </a:lnTo>
                  <a:lnTo>
                    <a:pt x="130683" y="522719"/>
                  </a:lnTo>
                  <a:lnTo>
                    <a:pt x="196024" y="522719"/>
                  </a:lnTo>
                  <a:lnTo>
                    <a:pt x="196024" y="392036"/>
                  </a:lnTo>
                  <a:lnTo>
                    <a:pt x="261366" y="392036"/>
                  </a:lnTo>
                  <a:lnTo>
                    <a:pt x="261366" y="457390"/>
                  </a:lnTo>
                  <a:lnTo>
                    <a:pt x="326707" y="457390"/>
                  </a:lnTo>
                  <a:lnTo>
                    <a:pt x="326707" y="392036"/>
                  </a:lnTo>
                  <a:lnTo>
                    <a:pt x="392036" y="392036"/>
                  </a:lnTo>
                  <a:lnTo>
                    <a:pt x="392036" y="326707"/>
                  </a:lnTo>
                  <a:close/>
                </a:path>
                <a:path w="588645" h="2418079">
                  <a:moveTo>
                    <a:pt x="457377" y="392036"/>
                  </a:moveTo>
                  <a:lnTo>
                    <a:pt x="392036" y="392036"/>
                  </a:lnTo>
                  <a:lnTo>
                    <a:pt x="392036" y="522719"/>
                  </a:lnTo>
                  <a:lnTo>
                    <a:pt x="457377" y="522719"/>
                  </a:lnTo>
                  <a:lnTo>
                    <a:pt x="457377" y="392036"/>
                  </a:lnTo>
                  <a:close/>
                </a:path>
                <a:path w="588645" h="2418079">
                  <a:moveTo>
                    <a:pt x="457377" y="261366"/>
                  </a:moveTo>
                  <a:lnTo>
                    <a:pt x="392036" y="261366"/>
                  </a:lnTo>
                  <a:lnTo>
                    <a:pt x="392036" y="326707"/>
                  </a:lnTo>
                  <a:lnTo>
                    <a:pt x="457377" y="326707"/>
                  </a:lnTo>
                  <a:lnTo>
                    <a:pt x="457377" y="261366"/>
                  </a:lnTo>
                  <a:close/>
                </a:path>
                <a:path w="588645" h="2418079">
                  <a:moveTo>
                    <a:pt x="457377" y="0"/>
                  </a:moveTo>
                  <a:lnTo>
                    <a:pt x="392036" y="0"/>
                  </a:lnTo>
                  <a:lnTo>
                    <a:pt x="392036" y="65341"/>
                  </a:lnTo>
                  <a:lnTo>
                    <a:pt x="326707" y="65341"/>
                  </a:lnTo>
                  <a:lnTo>
                    <a:pt x="326707" y="196011"/>
                  </a:lnTo>
                  <a:lnTo>
                    <a:pt x="392036" y="196011"/>
                  </a:lnTo>
                  <a:lnTo>
                    <a:pt x="457377" y="196011"/>
                  </a:lnTo>
                  <a:lnTo>
                    <a:pt x="457377" y="0"/>
                  </a:lnTo>
                  <a:close/>
                </a:path>
                <a:path w="588645" h="2418079">
                  <a:moveTo>
                    <a:pt x="522719" y="1698840"/>
                  </a:moveTo>
                  <a:lnTo>
                    <a:pt x="457377" y="1698840"/>
                  </a:lnTo>
                  <a:lnTo>
                    <a:pt x="457377" y="1633499"/>
                  </a:lnTo>
                  <a:lnTo>
                    <a:pt x="392036" y="1633499"/>
                  </a:lnTo>
                  <a:lnTo>
                    <a:pt x="392036" y="1698840"/>
                  </a:lnTo>
                  <a:lnTo>
                    <a:pt x="326707" y="1698840"/>
                  </a:lnTo>
                  <a:lnTo>
                    <a:pt x="326707" y="1764182"/>
                  </a:lnTo>
                  <a:lnTo>
                    <a:pt x="392036" y="1764182"/>
                  </a:lnTo>
                  <a:lnTo>
                    <a:pt x="392036" y="2090864"/>
                  </a:lnTo>
                  <a:lnTo>
                    <a:pt x="326707" y="2090864"/>
                  </a:lnTo>
                  <a:lnTo>
                    <a:pt x="326707" y="1960194"/>
                  </a:lnTo>
                  <a:lnTo>
                    <a:pt x="261366" y="1960194"/>
                  </a:lnTo>
                  <a:lnTo>
                    <a:pt x="261366" y="2090864"/>
                  </a:lnTo>
                  <a:lnTo>
                    <a:pt x="196024" y="2090864"/>
                  </a:lnTo>
                  <a:lnTo>
                    <a:pt x="196024" y="2025535"/>
                  </a:lnTo>
                  <a:lnTo>
                    <a:pt x="130683" y="2025535"/>
                  </a:lnTo>
                  <a:lnTo>
                    <a:pt x="130683" y="2090864"/>
                  </a:lnTo>
                  <a:lnTo>
                    <a:pt x="65354" y="2090864"/>
                  </a:lnTo>
                  <a:lnTo>
                    <a:pt x="65354" y="2221547"/>
                  </a:lnTo>
                  <a:lnTo>
                    <a:pt x="130683" y="2221547"/>
                  </a:lnTo>
                  <a:lnTo>
                    <a:pt x="130683" y="2156206"/>
                  </a:lnTo>
                  <a:lnTo>
                    <a:pt x="196024" y="2156206"/>
                  </a:lnTo>
                  <a:lnTo>
                    <a:pt x="196024" y="2286889"/>
                  </a:lnTo>
                  <a:lnTo>
                    <a:pt x="261366" y="2286889"/>
                  </a:lnTo>
                  <a:lnTo>
                    <a:pt x="326707" y="2286901"/>
                  </a:lnTo>
                  <a:lnTo>
                    <a:pt x="326707" y="2221560"/>
                  </a:lnTo>
                  <a:lnTo>
                    <a:pt x="261366" y="2221560"/>
                  </a:lnTo>
                  <a:lnTo>
                    <a:pt x="261366" y="2156206"/>
                  </a:lnTo>
                  <a:lnTo>
                    <a:pt x="326707" y="2156206"/>
                  </a:lnTo>
                  <a:lnTo>
                    <a:pt x="326707" y="2221547"/>
                  </a:lnTo>
                  <a:lnTo>
                    <a:pt x="392036" y="2221547"/>
                  </a:lnTo>
                  <a:lnTo>
                    <a:pt x="392036" y="2286901"/>
                  </a:lnTo>
                  <a:lnTo>
                    <a:pt x="326707" y="2286901"/>
                  </a:lnTo>
                  <a:lnTo>
                    <a:pt x="326707" y="2352230"/>
                  </a:lnTo>
                  <a:lnTo>
                    <a:pt x="392036" y="2352230"/>
                  </a:lnTo>
                  <a:lnTo>
                    <a:pt x="457377" y="2352243"/>
                  </a:lnTo>
                  <a:lnTo>
                    <a:pt x="457377" y="2417572"/>
                  </a:lnTo>
                  <a:lnTo>
                    <a:pt x="522719" y="2417572"/>
                  </a:lnTo>
                  <a:lnTo>
                    <a:pt x="522719" y="2352230"/>
                  </a:lnTo>
                  <a:lnTo>
                    <a:pt x="457377" y="2352230"/>
                  </a:lnTo>
                  <a:lnTo>
                    <a:pt x="457377" y="2221547"/>
                  </a:lnTo>
                  <a:lnTo>
                    <a:pt x="522719" y="2221547"/>
                  </a:lnTo>
                  <a:lnTo>
                    <a:pt x="522719" y="2090864"/>
                  </a:lnTo>
                  <a:lnTo>
                    <a:pt x="457377" y="2090864"/>
                  </a:lnTo>
                  <a:lnTo>
                    <a:pt x="457377" y="1894852"/>
                  </a:lnTo>
                  <a:lnTo>
                    <a:pt x="522719" y="1894852"/>
                  </a:lnTo>
                  <a:lnTo>
                    <a:pt x="522719" y="1698840"/>
                  </a:lnTo>
                  <a:close/>
                </a:path>
                <a:path w="588645" h="2418079">
                  <a:moveTo>
                    <a:pt x="522719" y="1568157"/>
                  </a:moveTo>
                  <a:lnTo>
                    <a:pt x="457377" y="1568157"/>
                  </a:lnTo>
                  <a:lnTo>
                    <a:pt x="457377" y="1633499"/>
                  </a:lnTo>
                  <a:lnTo>
                    <a:pt x="522719" y="1633499"/>
                  </a:lnTo>
                  <a:lnTo>
                    <a:pt x="522719" y="1568157"/>
                  </a:lnTo>
                  <a:close/>
                </a:path>
                <a:path w="588645" h="2418079">
                  <a:moveTo>
                    <a:pt x="588060" y="653402"/>
                  </a:moveTo>
                  <a:lnTo>
                    <a:pt x="522719" y="653402"/>
                  </a:lnTo>
                  <a:lnTo>
                    <a:pt x="457377" y="653402"/>
                  </a:lnTo>
                  <a:lnTo>
                    <a:pt x="457377" y="784085"/>
                  </a:lnTo>
                  <a:lnTo>
                    <a:pt x="457377" y="914755"/>
                  </a:lnTo>
                  <a:lnTo>
                    <a:pt x="392036" y="914755"/>
                  </a:lnTo>
                  <a:lnTo>
                    <a:pt x="326707" y="914755"/>
                  </a:lnTo>
                  <a:lnTo>
                    <a:pt x="261366" y="914755"/>
                  </a:lnTo>
                  <a:lnTo>
                    <a:pt x="261366" y="849426"/>
                  </a:lnTo>
                  <a:lnTo>
                    <a:pt x="326707" y="849426"/>
                  </a:lnTo>
                  <a:lnTo>
                    <a:pt x="392036" y="849426"/>
                  </a:lnTo>
                  <a:lnTo>
                    <a:pt x="392036" y="784085"/>
                  </a:lnTo>
                  <a:lnTo>
                    <a:pt x="457377" y="784085"/>
                  </a:lnTo>
                  <a:lnTo>
                    <a:pt x="457377" y="653402"/>
                  </a:lnTo>
                  <a:lnTo>
                    <a:pt x="392036" y="653402"/>
                  </a:lnTo>
                  <a:lnTo>
                    <a:pt x="326707" y="653402"/>
                  </a:lnTo>
                  <a:lnTo>
                    <a:pt x="261366" y="653402"/>
                  </a:lnTo>
                  <a:lnTo>
                    <a:pt x="261366" y="784085"/>
                  </a:lnTo>
                  <a:lnTo>
                    <a:pt x="196024" y="784085"/>
                  </a:lnTo>
                  <a:lnTo>
                    <a:pt x="196024" y="980097"/>
                  </a:lnTo>
                  <a:lnTo>
                    <a:pt x="261366" y="980097"/>
                  </a:lnTo>
                  <a:lnTo>
                    <a:pt x="261366" y="1045438"/>
                  </a:lnTo>
                  <a:lnTo>
                    <a:pt x="196024" y="1045438"/>
                  </a:lnTo>
                  <a:lnTo>
                    <a:pt x="196024" y="980097"/>
                  </a:lnTo>
                  <a:lnTo>
                    <a:pt x="130683" y="980097"/>
                  </a:lnTo>
                  <a:lnTo>
                    <a:pt x="130683" y="1045438"/>
                  </a:lnTo>
                  <a:lnTo>
                    <a:pt x="65354" y="1045438"/>
                  </a:lnTo>
                  <a:lnTo>
                    <a:pt x="65354" y="1176108"/>
                  </a:lnTo>
                  <a:lnTo>
                    <a:pt x="130683" y="1176108"/>
                  </a:lnTo>
                  <a:lnTo>
                    <a:pt x="130683" y="1110780"/>
                  </a:lnTo>
                  <a:lnTo>
                    <a:pt x="196024" y="1110780"/>
                  </a:lnTo>
                  <a:lnTo>
                    <a:pt x="196024" y="1176108"/>
                  </a:lnTo>
                  <a:lnTo>
                    <a:pt x="261366" y="1176108"/>
                  </a:lnTo>
                  <a:lnTo>
                    <a:pt x="261366" y="1306804"/>
                  </a:lnTo>
                  <a:lnTo>
                    <a:pt x="196024" y="1306804"/>
                  </a:lnTo>
                  <a:lnTo>
                    <a:pt x="130683" y="1306804"/>
                  </a:lnTo>
                  <a:lnTo>
                    <a:pt x="130683" y="1372133"/>
                  </a:lnTo>
                  <a:lnTo>
                    <a:pt x="196024" y="1372133"/>
                  </a:lnTo>
                  <a:lnTo>
                    <a:pt x="261366" y="1372133"/>
                  </a:lnTo>
                  <a:lnTo>
                    <a:pt x="326707" y="1372133"/>
                  </a:lnTo>
                  <a:lnTo>
                    <a:pt x="326707" y="1306804"/>
                  </a:lnTo>
                  <a:lnTo>
                    <a:pt x="392036" y="1306804"/>
                  </a:lnTo>
                  <a:lnTo>
                    <a:pt x="392036" y="1437474"/>
                  </a:lnTo>
                  <a:lnTo>
                    <a:pt x="326707" y="1437474"/>
                  </a:lnTo>
                  <a:lnTo>
                    <a:pt x="326707" y="1633486"/>
                  </a:lnTo>
                  <a:lnTo>
                    <a:pt x="392036" y="1633486"/>
                  </a:lnTo>
                  <a:lnTo>
                    <a:pt x="392036" y="1568157"/>
                  </a:lnTo>
                  <a:lnTo>
                    <a:pt x="457377" y="1568157"/>
                  </a:lnTo>
                  <a:lnTo>
                    <a:pt x="457377" y="1502816"/>
                  </a:lnTo>
                  <a:lnTo>
                    <a:pt x="392036" y="1502816"/>
                  </a:lnTo>
                  <a:lnTo>
                    <a:pt x="392036" y="1437487"/>
                  </a:lnTo>
                  <a:lnTo>
                    <a:pt x="457377" y="1437487"/>
                  </a:lnTo>
                  <a:lnTo>
                    <a:pt x="457377" y="1502816"/>
                  </a:lnTo>
                  <a:lnTo>
                    <a:pt x="522719" y="1502816"/>
                  </a:lnTo>
                  <a:lnTo>
                    <a:pt x="522719" y="1437474"/>
                  </a:lnTo>
                  <a:lnTo>
                    <a:pt x="457377" y="1437474"/>
                  </a:lnTo>
                  <a:lnTo>
                    <a:pt x="457377" y="1372133"/>
                  </a:lnTo>
                  <a:lnTo>
                    <a:pt x="522719" y="1372133"/>
                  </a:lnTo>
                  <a:lnTo>
                    <a:pt x="522719" y="1306804"/>
                  </a:lnTo>
                  <a:lnTo>
                    <a:pt x="457377" y="1306804"/>
                  </a:lnTo>
                  <a:lnTo>
                    <a:pt x="457377" y="1241463"/>
                  </a:lnTo>
                  <a:lnTo>
                    <a:pt x="522719" y="1241463"/>
                  </a:lnTo>
                  <a:lnTo>
                    <a:pt x="588060" y="1241463"/>
                  </a:lnTo>
                  <a:lnTo>
                    <a:pt x="588060" y="1176121"/>
                  </a:lnTo>
                  <a:lnTo>
                    <a:pt x="522719" y="1176121"/>
                  </a:lnTo>
                  <a:lnTo>
                    <a:pt x="457377" y="1176121"/>
                  </a:lnTo>
                  <a:lnTo>
                    <a:pt x="457377" y="1110780"/>
                  </a:lnTo>
                  <a:lnTo>
                    <a:pt x="392036" y="1110780"/>
                  </a:lnTo>
                  <a:lnTo>
                    <a:pt x="392036" y="1176121"/>
                  </a:lnTo>
                  <a:lnTo>
                    <a:pt x="326707" y="1176121"/>
                  </a:lnTo>
                  <a:lnTo>
                    <a:pt x="326707" y="1110780"/>
                  </a:lnTo>
                  <a:lnTo>
                    <a:pt x="392036" y="1110780"/>
                  </a:lnTo>
                  <a:lnTo>
                    <a:pt x="392036" y="1045438"/>
                  </a:lnTo>
                  <a:lnTo>
                    <a:pt x="326707" y="1045438"/>
                  </a:lnTo>
                  <a:lnTo>
                    <a:pt x="326707" y="980097"/>
                  </a:lnTo>
                  <a:lnTo>
                    <a:pt x="392036" y="980097"/>
                  </a:lnTo>
                  <a:lnTo>
                    <a:pt x="457377" y="980097"/>
                  </a:lnTo>
                  <a:lnTo>
                    <a:pt x="457377" y="1110780"/>
                  </a:lnTo>
                  <a:lnTo>
                    <a:pt x="522719" y="1110780"/>
                  </a:lnTo>
                  <a:lnTo>
                    <a:pt x="588060" y="1110780"/>
                  </a:lnTo>
                  <a:lnTo>
                    <a:pt x="588060" y="914755"/>
                  </a:lnTo>
                  <a:lnTo>
                    <a:pt x="522719" y="914755"/>
                  </a:lnTo>
                  <a:lnTo>
                    <a:pt x="522719" y="849426"/>
                  </a:lnTo>
                  <a:lnTo>
                    <a:pt x="588060" y="849426"/>
                  </a:lnTo>
                  <a:lnTo>
                    <a:pt x="588060" y="653402"/>
                  </a:lnTo>
                  <a:close/>
                </a:path>
                <a:path w="588645" h="2418079">
                  <a:moveTo>
                    <a:pt x="588060" y="522719"/>
                  </a:moveTo>
                  <a:lnTo>
                    <a:pt x="522719" y="522719"/>
                  </a:lnTo>
                  <a:lnTo>
                    <a:pt x="522719" y="588060"/>
                  </a:lnTo>
                  <a:lnTo>
                    <a:pt x="588060" y="588060"/>
                  </a:lnTo>
                  <a:lnTo>
                    <a:pt x="588060" y="522719"/>
                  </a:lnTo>
                  <a:close/>
                </a:path>
                <a:path w="588645" h="2418079">
                  <a:moveTo>
                    <a:pt x="588060" y="0"/>
                  </a:moveTo>
                  <a:lnTo>
                    <a:pt x="522719" y="0"/>
                  </a:lnTo>
                  <a:lnTo>
                    <a:pt x="522719" y="457377"/>
                  </a:lnTo>
                  <a:lnTo>
                    <a:pt x="588060" y="457377"/>
                  </a:lnTo>
                  <a:lnTo>
                    <a:pt x="5880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2807607" y="7763757"/>
              <a:ext cx="457834" cy="2418080"/>
            </a:xfrm>
            <a:custGeom>
              <a:avLst/>
              <a:gdLst/>
              <a:ahLst/>
              <a:cxnLst/>
              <a:rect l="l" t="t" r="r" b="b"/>
              <a:pathLst>
                <a:path w="457834" h="2418079">
                  <a:moveTo>
                    <a:pt x="65341" y="2286901"/>
                  </a:moveTo>
                  <a:lnTo>
                    <a:pt x="0" y="2286901"/>
                  </a:lnTo>
                  <a:lnTo>
                    <a:pt x="0" y="2352230"/>
                  </a:lnTo>
                  <a:lnTo>
                    <a:pt x="65341" y="2352230"/>
                  </a:lnTo>
                  <a:lnTo>
                    <a:pt x="65341" y="2286901"/>
                  </a:lnTo>
                  <a:close/>
                </a:path>
                <a:path w="457834" h="2418079">
                  <a:moveTo>
                    <a:pt x="65341" y="1960194"/>
                  </a:moveTo>
                  <a:lnTo>
                    <a:pt x="0" y="1960194"/>
                  </a:lnTo>
                  <a:lnTo>
                    <a:pt x="0" y="2025535"/>
                  </a:lnTo>
                  <a:lnTo>
                    <a:pt x="65341" y="2025535"/>
                  </a:lnTo>
                  <a:lnTo>
                    <a:pt x="65341" y="1960194"/>
                  </a:lnTo>
                  <a:close/>
                </a:path>
                <a:path w="457834" h="2418079">
                  <a:moveTo>
                    <a:pt x="65341" y="1306804"/>
                  </a:moveTo>
                  <a:lnTo>
                    <a:pt x="0" y="1306804"/>
                  </a:lnTo>
                  <a:lnTo>
                    <a:pt x="0" y="1372133"/>
                  </a:lnTo>
                  <a:lnTo>
                    <a:pt x="65341" y="1372133"/>
                  </a:lnTo>
                  <a:lnTo>
                    <a:pt x="65341" y="1306804"/>
                  </a:lnTo>
                  <a:close/>
                </a:path>
                <a:path w="457834" h="2418079">
                  <a:moveTo>
                    <a:pt x="196024" y="2286901"/>
                  </a:moveTo>
                  <a:lnTo>
                    <a:pt x="130683" y="2286901"/>
                  </a:lnTo>
                  <a:lnTo>
                    <a:pt x="130683" y="2417572"/>
                  </a:lnTo>
                  <a:lnTo>
                    <a:pt x="196024" y="2417572"/>
                  </a:lnTo>
                  <a:lnTo>
                    <a:pt x="196024" y="2286901"/>
                  </a:lnTo>
                  <a:close/>
                </a:path>
                <a:path w="457834" h="2418079">
                  <a:moveTo>
                    <a:pt x="261366" y="1633499"/>
                  </a:moveTo>
                  <a:lnTo>
                    <a:pt x="196024" y="1633499"/>
                  </a:lnTo>
                  <a:lnTo>
                    <a:pt x="196024" y="1698840"/>
                  </a:lnTo>
                  <a:lnTo>
                    <a:pt x="130683" y="1698840"/>
                  </a:lnTo>
                  <a:lnTo>
                    <a:pt x="65341" y="1698840"/>
                  </a:lnTo>
                  <a:lnTo>
                    <a:pt x="0" y="1698840"/>
                  </a:lnTo>
                  <a:lnTo>
                    <a:pt x="0" y="1894852"/>
                  </a:lnTo>
                  <a:lnTo>
                    <a:pt x="65341" y="1894852"/>
                  </a:lnTo>
                  <a:lnTo>
                    <a:pt x="130683" y="1894852"/>
                  </a:lnTo>
                  <a:lnTo>
                    <a:pt x="130683" y="2090864"/>
                  </a:lnTo>
                  <a:lnTo>
                    <a:pt x="65341" y="2090864"/>
                  </a:lnTo>
                  <a:lnTo>
                    <a:pt x="0" y="2090864"/>
                  </a:lnTo>
                  <a:lnTo>
                    <a:pt x="0" y="2221547"/>
                  </a:lnTo>
                  <a:lnTo>
                    <a:pt x="65341" y="2221547"/>
                  </a:lnTo>
                  <a:lnTo>
                    <a:pt x="65341" y="2156206"/>
                  </a:lnTo>
                  <a:lnTo>
                    <a:pt x="130683" y="2156206"/>
                  </a:lnTo>
                  <a:lnTo>
                    <a:pt x="130683" y="2221560"/>
                  </a:lnTo>
                  <a:lnTo>
                    <a:pt x="196024" y="2221560"/>
                  </a:lnTo>
                  <a:lnTo>
                    <a:pt x="196024" y="2090864"/>
                  </a:lnTo>
                  <a:lnTo>
                    <a:pt x="261366" y="2090864"/>
                  </a:lnTo>
                  <a:lnTo>
                    <a:pt x="261366" y="2025535"/>
                  </a:lnTo>
                  <a:lnTo>
                    <a:pt x="196024" y="2025535"/>
                  </a:lnTo>
                  <a:lnTo>
                    <a:pt x="196024" y="1960194"/>
                  </a:lnTo>
                  <a:lnTo>
                    <a:pt x="261366" y="1960194"/>
                  </a:lnTo>
                  <a:lnTo>
                    <a:pt x="261366" y="1894852"/>
                  </a:lnTo>
                  <a:lnTo>
                    <a:pt x="196024" y="1894852"/>
                  </a:lnTo>
                  <a:lnTo>
                    <a:pt x="196024" y="1829511"/>
                  </a:lnTo>
                  <a:lnTo>
                    <a:pt x="130683" y="1829511"/>
                  </a:lnTo>
                  <a:lnTo>
                    <a:pt x="65341" y="1829511"/>
                  </a:lnTo>
                  <a:lnTo>
                    <a:pt x="65341" y="1764182"/>
                  </a:lnTo>
                  <a:lnTo>
                    <a:pt x="130683" y="1764182"/>
                  </a:lnTo>
                  <a:lnTo>
                    <a:pt x="196024" y="1764182"/>
                  </a:lnTo>
                  <a:lnTo>
                    <a:pt x="261366" y="1764182"/>
                  </a:lnTo>
                  <a:lnTo>
                    <a:pt x="261366" y="1633499"/>
                  </a:lnTo>
                  <a:close/>
                </a:path>
                <a:path w="457834" h="2418079">
                  <a:moveTo>
                    <a:pt x="261366" y="1372133"/>
                  </a:moveTo>
                  <a:lnTo>
                    <a:pt x="196024" y="1372133"/>
                  </a:lnTo>
                  <a:lnTo>
                    <a:pt x="196024" y="1437474"/>
                  </a:lnTo>
                  <a:lnTo>
                    <a:pt x="130683" y="1437474"/>
                  </a:lnTo>
                  <a:lnTo>
                    <a:pt x="65341" y="1437474"/>
                  </a:lnTo>
                  <a:lnTo>
                    <a:pt x="65341" y="1502816"/>
                  </a:lnTo>
                  <a:lnTo>
                    <a:pt x="0" y="1502816"/>
                  </a:lnTo>
                  <a:lnTo>
                    <a:pt x="0" y="1633486"/>
                  </a:lnTo>
                  <a:lnTo>
                    <a:pt x="65341" y="1633486"/>
                  </a:lnTo>
                  <a:lnTo>
                    <a:pt x="65341" y="1568157"/>
                  </a:lnTo>
                  <a:lnTo>
                    <a:pt x="130683" y="1568157"/>
                  </a:lnTo>
                  <a:lnTo>
                    <a:pt x="130683" y="1633486"/>
                  </a:lnTo>
                  <a:lnTo>
                    <a:pt x="196024" y="1633486"/>
                  </a:lnTo>
                  <a:lnTo>
                    <a:pt x="196024" y="1502816"/>
                  </a:lnTo>
                  <a:lnTo>
                    <a:pt x="261366" y="1502816"/>
                  </a:lnTo>
                  <a:lnTo>
                    <a:pt x="261366" y="1372133"/>
                  </a:lnTo>
                  <a:close/>
                </a:path>
                <a:path w="457834" h="2418079">
                  <a:moveTo>
                    <a:pt x="261366" y="914755"/>
                  </a:moveTo>
                  <a:lnTo>
                    <a:pt x="196024" y="914755"/>
                  </a:lnTo>
                  <a:lnTo>
                    <a:pt x="130683" y="914755"/>
                  </a:lnTo>
                  <a:lnTo>
                    <a:pt x="130683" y="849426"/>
                  </a:lnTo>
                  <a:lnTo>
                    <a:pt x="65341" y="849426"/>
                  </a:lnTo>
                  <a:lnTo>
                    <a:pt x="65341" y="1176121"/>
                  </a:lnTo>
                  <a:lnTo>
                    <a:pt x="0" y="1176121"/>
                  </a:lnTo>
                  <a:lnTo>
                    <a:pt x="0" y="1241463"/>
                  </a:lnTo>
                  <a:lnTo>
                    <a:pt x="65341" y="1241463"/>
                  </a:lnTo>
                  <a:lnTo>
                    <a:pt x="65341" y="1306804"/>
                  </a:lnTo>
                  <a:lnTo>
                    <a:pt x="130683" y="1306804"/>
                  </a:lnTo>
                  <a:lnTo>
                    <a:pt x="130683" y="1372133"/>
                  </a:lnTo>
                  <a:lnTo>
                    <a:pt x="196024" y="1372133"/>
                  </a:lnTo>
                  <a:lnTo>
                    <a:pt x="196024" y="1241463"/>
                  </a:lnTo>
                  <a:lnTo>
                    <a:pt x="130683" y="1241463"/>
                  </a:lnTo>
                  <a:lnTo>
                    <a:pt x="130683" y="1110780"/>
                  </a:lnTo>
                  <a:lnTo>
                    <a:pt x="196024" y="1110780"/>
                  </a:lnTo>
                  <a:lnTo>
                    <a:pt x="196024" y="980097"/>
                  </a:lnTo>
                  <a:lnTo>
                    <a:pt x="261366" y="980097"/>
                  </a:lnTo>
                  <a:lnTo>
                    <a:pt x="261366" y="914755"/>
                  </a:lnTo>
                  <a:close/>
                </a:path>
                <a:path w="457834" h="2418079">
                  <a:moveTo>
                    <a:pt x="326694" y="2090864"/>
                  </a:moveTo>
                  <a:lnTo>
                    <a:pt x="261366" y="2090864"/>
                  </a:lnTo>
                  <a:lnTo>
                    <a:pt x="261366" y="2156206"/>
                  </a:lnTo>
                  <a:lnTo>
                    <a:pt x="326694" y="2156206"/>
                  </a:lnTo>
                  <a:lnTo>
                    <a:pt x="326694" y="2090864"/>
                  </a:lnTo>
                  <a:close/>
                </a:path>
                <a:path w="457834" h="2418079">
                  <a:moveTo>
                    <a:pt x="326694" y="1960194"/>
                  </a:moveTo>
                  <a:lnTo>
                    <a:pt x="261366" y="1960194"/>
                  </a:lnTo>
                  <a:lnTo>
                    <a:pt x="261366" y="2025535"/>
                  </a:lnTo>
                  <a:lnTo>
                    <a:pt x="326694" y="2025535"/>
                  </a:lnTo>
                  <a:lnTo>
                    <a:pt x="326694" y="1960194"/>
                  </a:lnTo>
                  <a:close/>
                </a:path>
                <a:path w="457834" h="2418079">
                  <a:moveTo>
                    <a:pt x="326694" y="1306804"/>
                  </a:moveTo>
                  <a:lnTo>
                    <a:pt x="261366" y="1306804"/>
                  </a:lnTo>
                  <a:lnTo>
                    <a:pt x="261366" y="1372133"/>
                  </a:lnTo>
                  <a:lnTo>
                    <a:pt x="326694" y="1372133"/>
                  </a:lnTo>
                  <a:lnTo>
                    <a:pt x="326694" y="1306804"/>
                  </a:lnTo>
                  <a:close/>
                </a:path>
                <a:path w="457834" h="2418079">
                  <a:moveTo>
                    <a:pt x="326694" y="522719"/>
                  </a:moveTo>
                  <a:lnTo>
                    <a:pt x="261366" y="522719"/>
                  </a:lnTo>
                  <a:lnTo>
                    <a:pt x="196024" y="522719"/>
                  </a:lnTo>
                  <a:lnTo>
                    <a:pt x="130683" y="522719"/>
                  </a:lnTo>
                  <a:lnTo>
                    <a:pt x="65341" y="522719"/>
                  </a:lnTo>
                  <a:lnTo>
                    <a:pt x="65341" y="784085"/>
                  </a:lnTo>
                  <a:lnTo>
                    <a:pt x="130683" y="784085"/>
                  </a:lnTo>
                  <a:lnTo>
                    <a:pt x="130683" y="718743"/>
                  </a:lnTo>
                  <a:lnTo>
                    <a:pt x="196024" y="718743"/>
                  </a:lnTo>
                  <a:lnTo>
                    <a:pt x="196024" y="653402"/>
                  </a:lnTo>
                  <a:lnTo>
                    <a:pt x="130683" y="653402"/>
                  </a:lnTo>
                  <a:lnTo>
                    <a:pt x="130683" y="588060"/>
                  </a:lnTo>
                  <a:lnTo>
                    <a:pt x="196024" y="588060"/>
                  </a:lnTo>
                  <a:lnTo>
                    <a:pt x="196024" y="653389"/>
                  </a:lnTo>
                  <a:lnTo>
                    <a:pt x="261366" y="653389"/>
                  </a:lnTo>
                  <a:lnTo>
                    <a:pt x="261366" y="588060"/>
                  </a:lnTo>
                  <a:lnTo>
                    <a:pt x="326694" y="588060"/>
                  </a:lnTo>
                  <a:lnTo>
                    <a:pt x="326694" y="522719"/>
                  </a:lnTo>
                  <a:close/>
                </a:path>
                <a:path w="457834" h="2418079">
                  <a:moveTo>
                    <a:pt x="326694" y="130683"/>
                  </a:moveTo>
                  <a:lnTo>
                    <a:pt x="261366" y="130683"/>
                  </a:lnTo>
                  <a:lnTo>
                    <a:pt x="196024" y="130683"/>
                  </a:lnTo>
                  <a:lnTo>
                    <a:pt x="130683" y="130683"/>
                  </a:lnTo>
                  <a:lnTo>
                    <a:pt x="130683" y="326707"/>
                  </a:lnTo>
                  <a:lnTo>
                    <a:pt x="196024" y="326707"/>
                  </a:lnTo>
                  <a:lnTo>
                    <a:pt x="261366" y="326707"/>
                  </a:lnTo>
                  <a:lnTo>
                    <a:pt x="326694" y="326707"/>
                  </a:lnTo>
                  <a:lnTo>
                    <a:pt x="326694" y="130683"/>
                  </a:lnTo>
                  <a:close/>
                </a:path>
                <a:path w="457834" h="2418079">
                  <a:moveTo>
                    <a:pt x="457377" y="2156218"/>
                  </a:moveTo>
                  <a:lnTo>
                    <a:pt x="392036" y="2156218"/>
                  </a:lnTo>
                  <a:lnTo>
                    <a:pt x="326694" y="2156218"/>
                  </a:lnTo>
                  <a:lnTo>
                    <a:pt x="326694" y="2286901"/>
                  </a:lnTo>
                  <a:lnTo>
                    <a:pt x="392036" y="2286901"/>
                  </a:lnTo>
                  <a:lnTo>
                    <a:pt x="392036" y="2352230"/>
                  </a:lnTo>
                  <a:lnTo>
                    <a:pt x="326694" y="2352230"/>
                  </a:lnTo>
                  <a:lnTo>
                    <a:pt x="261366" y="2352230"/>
                  </a:lnTo>
                  <a:lnTo>
                    <a:pt x="261366" y="2417572"/>
                  </a:lnTo>
                  <a:lnTo>
                    <a:pt x="326694" y="2417572"/>
                  </a:lnTo>
                  <a:lnTo>
                    <a:pt x="392036" y="2417572"/>
                  </a:lnTo>
                  <a:lnTo>
                    <a:pt x="457377" y="2417572"/>
                  </a:lnTo>
                  <a:lnTo>
                    <a:pt x="457377" y="2156218"/>
                  </a:lnTo>
                  <a:close/>
                </a:path>
                <a:path w="457834" h="2418079">
                  <a:moveTo>
                    <a:pt x="457377" y="1960194"/>
                  </a:moveTo>
                  <a:lnTo>
                    <a:pt x="392036" y="1960194"/>
                  </a:lnTo>
                  <a:lnTo>
                    <a:pt x="392036" y="2025535"/>
                  </a:lnTo>
                  <a:lnTo>
                    <a:pt x="326694" y="2025535"/>
                  </a:lnTo>
                  <a:lnTo>
                    <a:pt x="326694" y="2090864"/>
                  </a:lnTo>
                  <a:lnTo>
                    <a:pt x="392036" y="2090864"/>
                  </a:lnTo>
                  <a:lnTo>
                    <a:pt x="457377" y="2090864"/>
                  </a:lnTo>
                  <a:lnTo>
                    <a:pt x="457377" y="1960194"/>
                  </a:lnTo>
                  <a:close/>
                </a:path>
                <a:path w="457834" h="2418079">
                  <a:moveTo>
                    <a:pt x="457377" y="1698840"/>
                  </a:moveTo>
                  <a:lnTo>
                    <a:pt x="392036" y="1698840"/>
                  </a:lnTo>
                  <a:lnTo>
                    <a:pt x="326694" y="1698840"/>
                  </a:lnTo>
                  <a:lnTo>
                    <a:pt x="326694" y="1764182"/>
                  </a:lnTo>
                  <a:lnTo>
                    <a:pt x="392036" y="1764182"/>
                  </a:lnTo>
                  <a:lnTo>
                    <a:pt x="392036" y="1829511"/>
                  </a:lnTo>
                  <a:lnTo>
                    <a:pt x="326694" y="1829511"/>
                  </a:lnTo>
                  <a:lnTo>
                    <a:pt x="261366" y="1829511"/>
                  </a:lnTo>
                  <a:lnTo>
                    <a:pt x="261366" y="1894852"/>
                  </a:lnTo>
                  <a:lnTo>
                    <a:pt x="326694" y="1894852"/>
                  </a:lnTo>
                  <a:lnTo>
                    <a:pt x="392036" y="1894852"/>
                  </a:lnTo>
                  <a:lnTo>
                    <a:pt x="457377" y="1894852"/>
                  </a:lnTo>
                  <a:lnTo>
                    <a:pt x="457377" y="1698840"/>
                  </a:lnTo>
                  <a:close/>
                </a:path>
                <a:path w="457834" h="2418079">
                  <a:moveTo>
                    <a:pt x="457377" y="1437474"/>
                  </a:moveTo>
                  <a:lnTo>
                    <a:pt x="392036" y="1437474"/>
                  </a:lnTo>
                  <a:lnTo>
                    <a:pt x="326694" y="1437474"/>
                  </a:lnTo>
                  <a:lnTo>
                    <a:pt x="326694" y="1568157"/>
                  </a:lnTo>
                  <a:lnTo>
                    <a:pt x="261366" y="1568157"/>
                  </a:lnTo>
                  <a:lnTo>
                    <a:pt x="261366" y="1633499"/>
                  </a:lnTo>
                  <a:lnTo>
                    <a:pt x="326694" y="1633499"/>
                  </a:lnTo>
                  <a:lnTo>
                    <a:pt x="392036" y="1633486"/>
                  </a:lnTo>
                  <a:lnTo>
                    <a:pt x="392036" y="1568157"/>
                  </a:lnTo>
                  <a:lnTo>
                    <a:pt x="457377" y="1568157"/>
                  </a:lnTo>
                  <a:lnTo>
                    <a:pt x="457377" y="1437474"/>
                  </a:lnTo>
                  <a:close/>
                </a:path>
                <a:path w="457834" h="2418079">
                  <a:moveTo>
                    <a:pt x="457377" y="1176121"/>
                  </a:moveTo>
                  <a:lnTo>
                    <a:pt x="392036" y="1176121"/>
                  </a:lnTo>
                  <a:lnTo>
                    <a:pt x="392036" y="1110780"/>
                  </a:lnTo>
                  <a:lnTo>
                    <a:pt x="326694" y="1110780"/>
                  </a:lnTo>
                  <a:lnTo>
                    <a:pt x="326694" y="1045438"/>
                  </a:lnTo>
                  <a:lnTo>
                    <a:pt x="261366" y="1045438"/>
                  </a:lnTo>
                  <a:lnTo>
                    <a:pt x="261366" y="1176108"/>
                  </a:lnTo>
                  <a:lnTo>
                    <a:pt x="326694" y="1176108"/>
                  </a:lnTo>
                  <a:lnTo>
                    <a:pt x="326694" y="1241463"/>
                  </a:lnTo>
                  <a:lnTo>
                    <a:pt x="392036" y="1241463"/>
                  </a:lnTo>
                  <a:lnTo>
                    <a:pt x="392036" y="1306804"/>
                  </a:lnTo>
                  <a:lnTo>
                    <a:pt x="457377" y="1306804"/>
                  </a:lnTo>
                  <a:lnTo>
                    <a:pt x="457377" y="1176121"/>
                  </a:lnTo>
                  <a:close/>
                </a:path>
                <a:path w="457834" h="2418079">
                  <a:moveTo>
                    <a:pt x="457377" y="1045438"/>
                  </a:moveTo>
                  <a:lnTo>
                    <a:pt x="392036" y="1045438"/>
                  </a:lnTo>
                  <a:lnTo>
                    <a:pt x="392036" y="1110780"/>
                  </a:lnTo>
                  <a:lnTo>
                    <a:pt x="457377" y="1110780"/>
                  </a:lnTo>
                  <a:lnTo>
                    <a:pt x="457377" y="1045438"/>
                  </a:lnTo>
                  <a:close/>
                </a:path>
                <a:path w="457834" h="2418079">
                  <a:moveTo>
                    <a:pt x="457377" y="914755"/>
                  </a:moveTo>
                  <a:lnTo>
                    <a:pt x="392036" y="914755"/>
                  </a:lnTo>
                  <a:lnTo>
                    <a:pt x="326694" y="914755"/>
                  </a:lnTo>
                  <a:lnTo>
                    <a:pt x="326694" y="1045438"/>
                  </a:lnTo>
                  <a:lnTo>
                    <a:pt x="392036" y="1045438"/>
                  </a:lnTo>
                  <a:lnTo>
                    <a:pt x="392036" y="980097"/>
                  </a:lnTo>
                  <a:lnTo>
                    <a:pt x="457377" y="980097"/>
                  </a:lnTo>
                  <a:lnTo>
                    <a:pt x="457377" y="914755"/>
                  </a:lnTo>
                  <a:close/>
                </a:path>
                <a:path w="457834" h="2418079">
                  <a:moveTo>
                    <a:pt x="457377" y="653402"/>
                  </a:moveTo>
                  <a:lnTo>
                    <a:pt x="392036" y="653402"/>
                  </a:lnTo>
                  <a:lnTo>
                    <a:pt x="392036" y="588073"/>
                  </a:lnTo>
                  <a:lnTo>
                    <a:pt x="326694" y="588073"/>
                  </a:lnTo>
                  <a:lnTo>
                    <a:pt x="326694" y="718743"/>
                  </a:lnTo>
                  <a:lnTo>
                    <a:pt x="392036" y="718743"/>
                  </a:lnTo>
                  <a:lnTo>
                    <a:pt x="392036" y="784085"/>
                  </a:lnTo>
                  <a:lnTo>
                    <a:pt x="326694" y="784085"/>
                  </a:lnTo>
                  <a:lnTo>
                    <a:pt x="261366" y="784085"/>
                  </a:lnTo>
                  <a:lnTo>
                    <a:pt x="196024" y="784085"/>
                  </a:lnTo>
                  <a:lnTo>
                    <a:pt x="130683" y="784085"/>
                  </a:lnTo>
                  <a:lnTo>
                    <a:pt x="130683" y="849426"/>
                  </a:lnTo>
                  <a:lnTo>
                    <a:pt x="457377" y="849426"/>
                  </a:lnTo>
                  <a:lnTo>
                    <a:pt x="457377" y="653402"/>
                  </a:lnTo>
                  <a:close/>
                </a:path>
                <a:path w="457834" h="2418079">
                  <a:moveTo>
                    <a:pt x="457377" y="0"/>
                  </a:moveTo>
                  <a:lnTo>
                    <a:pt x="457377" y="0"/>
                  </a:lnTo>
                  <a:lnTo>
                    <a:pt x="65341" y="0"/>
                  </a:lnTo>
                  <a:lnTo>
                    <a:pt x="65341" y="65341"/>
                  </a:lnTo>
                  <a:lnTo>
                    <a:pt x="392036" y="65341"/>
                  </a:lnTo>
                  <a:lnTo>
                    <a:pt x="392036" y="392036"/>
                  </a:lnTo>
                  <a:lnTo>
                    <a:pt x="65341" y="392036"/>
                  </a:lnTo>
                  <a:lnTo>
                    <a:pt x="65341" y="457377"/>
                  </a:lnTo>
                  <a:lnTo>
                    <a:pt x="457377" y="457377"/>
                  </a:lnTo>
                  <a:lnTo>
                    <a:pt x="4573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10847426" y="9723951"/>
            <a:ext cx="457834" cy="457834"/>
          </a:xfrm>
          <a:custGeom>
            <a:avLst/>
            <a:gdLst/>
            <a:ahLst/>
            <a:cxnLst/>
            <a:rect l="l" t="t" r="r" b="b"/>
            <a:pathLst>
              <a:path w="457834" h="457834">
                <a:moveTo>
                  <a:pt x="326694" y="130670"/>
                </a:moveTo>
                <a:lnTo>
                  <a:pt x="261353" y="130670"/>
                </a:lnTo>
                <a:lnTo>
                  <a:pt x="196011" y="130670"/>
                </a:lnTo>
                <a:lnTo>
                  <a:pt x="130670" y="130670"/>
                </a:lnTo>
                <a:lnTo>
                  <a:pt x="130670" y="326694"/>
                </a:lnTo>
                <a:lnTo>
                  <a:pt x="196011" y="326694"/>
                </a:lnTo>
                <a:lnTo>
                  <a:pt x="261353" y="326694"/>
                </a:lnTo>
                <a:lnTo>
                  <a:pt x="326694" y="326694"/>
                </a:lnTo>
                <a:lnTo>
                  <a:pt x="326694" y="130670"/>
                </a:lnTo>
                <a:close/>
              </a:path>
              <a:path w="457834" h="457834">
                <a:moveTo>
                  <a:pt x="457365" y="0"/>
                </a:moveTo>
                <a:lnTo>
                  <a:pt x="392023" y="0"/>
                </a:lnTo>
                <a:lnTo>
                  <a:pt x="392023" y="65341"/>
                </a:lnTo>
                <a:lnTo>
                  <a:pt x="392023" y="392036"/>
                </a:lnTo>
                <a:lnTo>
                  <a:pt x="65341" y="392036"/>
                </a:lnTo>
                <a:lnTo>
                  <a:pt x="65341" y="65341"/>
                </a:lnTo>
                <a:lnTo>
                  <a:pt x="392023" y="65341"/>
                </a:lnTo>
                <a:lnTo>
                  <a:pt x="392023" y="0"/>
                </a:lnTo>
                <a:lnTo>
                  <a:pt x="0" y="0"/>
                </a:lnTo>
                <a:lnTo>
                  <a:pt x="0" y="457377"/>
                </a:lnTo>
                <a:lnTo>
                  <a:pt x="457365" y="457377"/>
                </a:lnTo>
                <a:lnTo>
                  <a:pt x="4573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1435484" y="7763753"/>
            <a:ext cx="65405" cy="65405"/>
          </a:xfrm>
          <a:custGeom>
            <a:avLst/>
            <a:gdLst/>
            <a:ahLst/>
            <a:cxnLst/>
            <a:rect l="l" t="t" r="r" b="b"/>
            <a:pathLst>
              <a:path w="65404" h="65404">
                <a:moveTo>
                  <a:pt x="65338" y="0"/>
                </a:moveTo>
                <a:lnTo>
                  <a:pt x="0" y="0"/>
                </a:lnTo>
                <a:lnTo>
                  <a:pt x="0" y="65338"/>
                </a:lnTo>
                <a:lnTo>
                  <a:pt x="65338" y="65338"/>
                </a:lnTo>
                <a:lnTo>
                  <a:pt x="653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516049" y="440615"/>
            <a:ext cx="10614660" cy="4850765"/>
          </a:xfrm>
          <a:prstGeom prst="rect"/>
        </p:spPr>
        <p:txBody>
          <a:bodyPr wrap="square" lIns="0" tIns="407034" rIns="0" bIns="0" rtlCol="0" vert="horz">
            <a:spAutoFit/>
          </a:bodyPr>
          <a:lstStyle/>
          <a:p>
            <a:pPr marL="12700" marR="5080">
              <a:lnSpc>
                <a:spcPct val="79100"/>
              </a:lnSpc>
              <a:spcBef>
                <a:spcPts val="3204"/>
              </a:spcBef>
            </a:pPr>
            <a:r>
              <a:rPr dirty="0" spc="-10">
                <a:solidFill>
                  <a:srgbClr val="F6EDE0"/>
                </a:solidFill>
              </a:rPr>
              <a:t>International Students </a:t>
            </a:r>
            <a:r>
              <a:rPr dirty="0" spc="-1450">
                <a:solidFill>
                  <a:srgbClr val="F6EDE0"/>
                </a:solidFill>
              </a:rPr>
              <a:t>Y</a:t>
            </a:r>
            <a:r>
              <a:rPr dirty="0">
                <a:solidFill>
                  <a:srgbClr val="F6EDE0"/>
                </a:solidFill>
              </a:rPr>
              <a:t>ou’</a:t>
            </a:r>
            <a:r>
              <a:rPr dirty="0" spc="-65">
                <a:solidFill>
                  <a:srgbClr val="F6EDE0"/>
                </a:solidFill>
              </a:rPr>
              <a:t>r</a:t>
            </a:r>
            <a:r>
              <a:rPr dirty="0">
                <a:solidFill>
                  <a:srgbClr val="F6EDE0"/>
                </a:solidFill>
              </a:rPr>
              <a:t>e</a:t>
            </a:r>
            <a:r>
              <a:rPr dirty="0" spc="-5">
                <a:solidFill>
                  <a:srgbClr val="F6EDE0"/>
                </a:solidFill>
              </a:rPr>
              <a:t> </a:t>
            </a:r>
            <a:r>
              <a:rPr dirty="0" spc="-10">
                <a:solidFill>
                  <a:srgbClr val="F6EDE0"/>
                </a:solidFill>
              </a:rPr>
              <a:t>invited!</a:t>
            </a:r>
          </a:p>
        </p:txBody>
      </p:sp>
      <p:sp>
        <p:nvSpPr>
          <p:cNvPr id="22" name="object 22" descr=""/>
          <p:cNvSpPr/>
          <p:nvPr/>
        </p:nvSpPr>
        <p:spPr>
          <a:xfrm>
            <a:off x="0" y="0"/>
            <a:ext cx="565785" cy="11308715"/>
          </a:xfrm>
          <a:custGeom>
            <a:avLst/>
            <a:gdLst/>
            <a:ahLst/>
            <a:cxnLst/>
            <a:rect l="l" t="t" r="r" b="b"/>
            <a:pathLst>
              <a:path w="565785" h="11308715">
                <a:moveTo>
                  <a:pt x="565427" y="0"/>
                </a:moveTo>
                <a:lnTo>
                  <a:pt x="0" y="0"/>
                </a:lnTo>
                <a:lnTo>
                  <a:pt x="0" y="11308556"/>
                </a:lnTo>
                <a:lnTo>
                  <a:pt x="565427" y="11308556"/>
                </a:lnTo>
                <a:lnTo>
                  <a:pt x="565427" y="0"/>
                </a:lnTo>
                <a:close/>
              </a:path>
            </a:pathLst>
          </a:custGeom>
          <a:solidFill>
            <a:srgbClr val="FFD2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1694054" y="5890485"/>
            <a:ext cx="10368915" cy="42938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Special</a:t>
            </a:r>
            <a:r>
              <a:rPr dirty="0" sz="4200" spc="-15">
                <a:solidFill>
                  <a:srgbClr val="F6EDE0"/>
                </a:solidFill>
                <a:latin typeface="CircularXX"/>
                <a:cs typeface="CircularXX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Welcome</a:t>
            </a:r>
            <a:r>
              <a:rPr dirty="0" sz="4200" spc="-90">
                <a:solidFill>
                  <a:srgbClr val="F6EDE0"/>
                </a:solidFill>
                <a:latin typeface="CircularXX"/>
                <a:cs typeface="CircularXX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to</a:t>
            </a:r>
            <a:r>
              <a:rPr dirty="0" sz="4200" spc="-10">
                <a:solidFill>
                  <a:srgbClr val="F6EDE0"/>
                </a:solidFill>
                <a:latin typeface="CircularXX"/>
                <a:cs typeface="CircularXX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Flinders</a:t>
            </a:r>
            <a:r>
              <a:rPr dirty="0" sz="4200" spc="-10">
                <a:solidFill>
                  <a:srgbClr val="F6EDE0"/>
                </a:solidFill>
                <a:latin typeface="CircularXX"/>
                <a:cs typeface="CircularXX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City</a:t>
            </a:r>
            <a:r>
              <a:rPr dirty="0" sz="4200" spc="-114">
                <a:solidFill>
                  <a:srgbClr val="F6EDE0"/>
                </a:solidFill>
                <a:latin typeface="CircularXX"/>
                <a:cs typeface="CircularXX"/>
              </a:rPr>
              <a:t> </a:t>
            </a:r>
            <a:r>
              <a:rPr dirty="0" sz="4200" spc="-10">
                <a:solidFill>
                  <a:srgbClr val="F6EDE0"/>
                </a:solidFill>
                <a:latin typeface="CircularXX"/>
                <a:cs typeface="CircularXX"/>
              </a:rPr>
              <a:t>Campus</a:t>
            </a:r>
            <a:endParaRPr sz="4200">
              <a:latin typeface="CircularXX"/>
              <a:cs typeface="CircularXX"/>
            </a:endParaRPr>
          </a:p>
          <a:p>
            <a:pPr marL="12700" marR="3310254">
              <a:lnSpc>
                <a:spcPct val="107400"/>
              </a:lnSpc>
              <a:spcBef>
                <a:spcPts val="4559"/>
              </a:spcBef>
            </a:pPr>
            <a:r>
              <a:rPr dirty="0" sz="4200">
                <a:solidFill>
                  <a:srgbClr val="F6EDE0"/>
                </a:solidFill>
                <a:latin typeface="CircularXX"/>
                <a:cs typeface="CircularXX"/>
              </a:rPr>
              <a:t>When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:</a:t>
            </a:r>
            <a:r>
              <a:rPr dirty="0" sz="4200" spc="-4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 spc="-10">
                <a:solidFill>
                  <a:srgbClr val="F6EDE0"/>
                </a:solidFill>
                <a:latin typeface="CircularXX Book"/>
                <a:cs typeface="CircularXX Book"/>
              </a:rPr>
              <a:t>Friday</a:t>
            </a:r>
            <a:r>
              <a:rPr dirty="0" sz="4200" spc="-14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12</a:t>
            </a:r>
            <a:r>
              <a:rPr dirty="0" sz="4200" spc="-15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April</a:t>
            </a:r>
            <a:r>
              <a:rPr dirty="0" sz="4200" spc="-40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3-</a:t>
            </a:r>
            <a:r>
              <a:rPr dirty="0" sz="4200" spc="-25">
                <a:solidFill>
                  <a:srgbClr val="F6EDE0"/>
                </a:solidFill>
                <a:latin typeface="CircularXX Book"/>
                <a:cs typeface="CircularXX Book"/>
              </a:rPr>
              <a:t>5pm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Free</a:t>
            </a:r>
            <a:r>
              <a:rPr dirty="0" sz="4200" spc="-10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food</a:t>
            </a:r>
            <a:r>
              <a:rPr dirty="0" sz="4200" spc="-6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and</a:t>
            </a:r>
            <a:r>
              <a:rPr dirty="0" sz="4200" spc="-70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 spc="-10">
                <a:solidFill>
                  <a:srgbClr val="F6EDE0"/>
                </a:solidFill>
                <a:latin typeface="CircularXX Book"/>
                <a:cs typeface="CircularXX Book"/>
              </a:rPr>
              <a:t>entertainment.</a:t>
            </a:r>
            <a:endParaRPr sz="4200">
              <a:latin typeface="CircularXX Book"/>
              <a:cs typeface="CircularXX Book"/>
            </a:endParaRPr>
          </a:p>
          <a:p>
            <a:pPr marL="12700" marR="1731645">
              <a:lnSpc>
                <a:spcPct val="107400"/>
              </a:lnSpc>
              <a:spcBef>
                <a:spcPts val="2310"/>
              </a:spcBef>
            </a:pP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Tickets</a:t>
            </a:r>
            <a:r>
              <a:rPr dirty="0" sz="4200" spc="-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essential.</a:t>
            </a:r>
            <a:r>
              <a:rPr dirty="0" sz="4200" spc="-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Scan</a:t>
            </a:r>
            <a:r>
              <a:rPr dirty="0" sz="4200" spc="-80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the</a:t>
            </a:r>
            <a:r>
              <a:rPr dirty="0" sz="4200" spc="-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QR</a:t>
            </a:r>
            <a:r>
              <a:rPr dirty="0" sz="4200" spc="-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 spc="-20">
                <a:solidFill>
                  <a:srgbClr val="F6EDE0"/>
                </a:solidFill>
                <a:latin typeface="CircularXX Book"/>
                <a:cs typeface="CircularXX Book"/>
              </a:rPr>
              <a:t>code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to</a:t>
            </a:r>
            <a:r>
              <a:rPr dirty="0" sz="4200" spc="-40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register</a:t>
            </a:r>
            <a:r>
              <a:rPr dirty="0" sz="4200" spc="-160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for</a:t>
            </a:r>
            <a:r>
              <a:rPr dirty="0" sz="4200" spc="-22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your</a:t>
            </a:r>
            <a:r>
              <a:rPr dirty="0" sz="4200" spc="-165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>
                <a:solidFill>
                  <a:srgbClr val="F6EDE0"/>
                </a:solidFill>
                <a:latin typeface="CircularXX Book"/>
                <a:cs typeface="CircularXX Book"/>
              </a:rPr>
              <a:t>free</a:t>
            </a:r>
            <a:r>
              <a:rPr dirty="0" sz="4200" spc="-114">
                <a:solidFill>
                  <a:srgbClr val="F6EDE0"/>
                </a:solidFill>
                <a:latin typeface="CircularXX Book"/>
                <a:cs typeface="CircularXX Book"/>
              </a:rPr>
              <a:t> </a:t>
            </a:r>
            <a:r>
              <a:rPr dirty="0" sz="4200" spc="-10">
                <a:solidFill>
                  <a:srgbClr val="F6EDE0"/>
                </a:solidFill>
                <a:latin typeface="CircularXX Book"/>
                <a:cs typeface="CircularXX Book"/>
              </a:rPr>
              <a:t>ticket.</a:t>
            </a:r>
            <a:endParaRPr sz="4200">
              <a:latin typeface="CircularXX Book"/>
              <a:cs typeface="CircularXX Book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14200447" y="0"/>
            <a:ext cx="5904230" cy="8998585"/>
          </a:xfrm>
          <a:custGeom>
            <a:avLst/>
            <a:gdLst/>
            <a:ahLst/>
            <a:cxnLst/>
            <a:rect l="l" t="t" r="r" b="b"/>
            <a:pathLst>
              <a:path w="5904230" h="8998585">
                <a:moveTo>
                  <a:pt x="5903652" y="0"/>
                </a:moveTo>
                <a:lnTo>
                  <a:pt x="0" y="0"/>
                </a:lnTo>
                <a:lnTo>
                  <a:pt x="0" y="8998155"/>
                </a:lnTo>
                <a:lnTo>
                  <a:pt x="5903652" y="8998155"/>
                </a:lnTo>
                <a:lnTo>
                  <a:pt x="59036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65427" y="0"/>
            <a:ext cx="19538950" cy="11308715"/>
            <a:chOff x="565427" y="0"/>
            <a:chExt cx="19538950" cy="11308715"/>
          </a:xfrm>
        </p:grpSpPr>
        <p:sp>
          <p:nvSpPr>
            <p:cNvPr id="3" name="object 3" descr=""/>
            <p:cNvSpPr/>
            <p:nvPr/>
          </p:nvSpPr>
          <p:spPr>
            <a:xfrm>
              <a:off x="565427" y="0"/>
              <a:ext cx="13633450" cy="11308715"/>
            </a:xfrm>
            <a:custGeom>
              <a:avLst/>
              <a:gdLst/>
              <a:ahLst/>
              <a:cxnLst/>
              <a:rect l="l" t="t" r="r" b="b"/>
              <a:pathLst>
                <a:path w="13633450" h="11308715">
                  <a:moveTo>
                    <a:pt x="0" y="11308556"/>
                  </a:moveTo>
                  <a:lnTo>
                    <a:pt x="13633092" y="11308556"/>
                  </a:lnTo>
                  <a:lnTo>
                    <a:pt x="13633092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FFD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6368382" y="10179170"/>
              <a:ext cx="2374265" cy="444500"/>
            </a:xfrm>
            <a:custGeom>
              <a:avLst/>
              <a:gdLst/>
              <a:ahLst/>
              <a:cxnLst/>
              <a:rect l="l" t="t" r="r" b="b"/>
              <a:pathLst>
                <a:path w="2374265" h="444500">
                  <a:moveTo>
                    <a:pt x="324370" y="0"/>
                  </a:moveTo>
                  <a:lnTo>
                    <a:pt x="250799" y="0"/>
                  </a:lnTo>
                  <a:lnTo>
                    <a:pt x="250799" y="278993"/>
                  </a:lnTo>
                  <a:lnTo>
                    <a:pt x="244754" y="319709"/>
                  </a:lnTo>
                  <a:lnTo>
                    <a:pt x="227266" y="349504"/>
                  </a:lnTo>
                  <a:lnTo>
                    <a:pt x="199313" y="367804"/>
                  </a:lnTo>
                  <a:lnTo>
                    <a:pt x="161886" y="374040"/>
                  </a:lnTo>
                  <a:lnTo>
                    <a:pt x="124714" y="367804"/>
                  </a:lnTo>
                  <a:lnTo>
                    <a:pt x="96735" y="349504"/>
                  </a:lnTo>
                  <a:lnTo>
                    <a:pt x="79095" y="319709"/>
                  </a:lnTo>
                  <a:lnTo>
                    <a:pt x="72961" y="278993"/>
                  </a:lnTo>
                  <a:lnTo>
                    <a:pt x="72961" y="0"/>
                  </a:lnTo>
                  <a:lnTo>
                    <a:pt x="0" y="0"/>
                  </a:lnTo>
                  <a:lnTo>
                    <a:pt x="0" y="283286"/>
                  </a:lnTo>
                  <a:lnTo>
                    <a:pt x="5689" y="331597"/>
                  </a:lnTo>
                  <a:lnTo>
                    <a:pt x="21793" y="371538"/>
                  </a:lnTo>
                  <a:lnTo>
                    <a:pt x="46901" y="402932"/>
                  </a:lnTo>
                  <a:lnTo>
                    <a:pt x="79578" y="425589"/>
                  </a:lnTo>
                  <a:lnTo>
                    <a:pt x="118376" y="439318"/>
                  </a:lnTo>
                  <a:lnTo>
                    <a:pt x="161886" y="443941"/>
                  </a:lnTo>
                  <a:lnTo>
                    <a:pt x="205638" y="439318"/>
                  </a:lnTo>
                  <a:lnTo>
                    <a:pt x="244614" y="425589"/>
                  </a:lnTo>
                  <a:lnTo>
                    <a:pt x="277393" y="402932"/>
                  </a:lnTo>
                  <a:lnTo>
                    <a:pt x="302552" y="371538"/>
                  </a:lnTo>
                  <a:lnTo>
                    <a:pt x="318681" y="331597"/>
                  </a:lnTo>
                  <a:lnTo>
                    <a:pt x="324370" y="283286"/>
                  </a:lnTo>
                  <a:lnTo>
                    <a:pt x="324370" y="0"/>
                  </a:lnTo>
                  <a:close/>
                </a:path>
                <a:path w="2374265" h="444500">
                  <a:moveTo>
                    <a:pt x="665975" y="245884"/>
                  </a:moveTo>
                  <a:lnTo>
                    <a:pt x="659371" y="199707"/>
                  </a:lnTo>
                  <a:lnTo>
                    <a:pt x="639381" y="162102"/>
                  </a:lnTo>
                  <a:lnTo>
                    <a:pt x="605701" y="136804"/>
                  </a:lnTo>
                  <a:lnTo>
                    <a:pt x="558050" y="127533"/>
                  </a:lnTo>
                  <a:lnTo>
                    <a:pt x="533044" y="130276"/>
                  </a:lnTo>
                  <a:lnTo>
                    <a:pt x="508838" y="138874"/>
                  </a:lnTo>
                  <a:lnTo>
                    <a:pt x="487172" y="153924"/>
                  </a:lnTo>
                  <a:lnTo>
                    <a:pt x="469747" y="175983"/>
                  </a:lnTo>
                  <a:lnTo>
                    <a:pt x="469747" y="136118"/>
                  </a:lnTo>
                  <a:lnTo>
                    <a:pt x="400469" y="136118"/>
                  </a:lnTo>
                  <a:lnTo>
                    <a:pt x="400469" y="434733"/>
                  </a:lnTo>
                  <a:lnTo>
                    <a:pt x="471589" y="434733"/>
                  </a:lnTo>
                  <a:lnTo>
                    <a:pt x="471589" y="262445"/>
                  </a:lnTo>
                  <a:lnTo>
                    <a:pt x="475576" y="234861"/>
                  </a:lnTo>
                  <a:lnTo>
                    <a:pt x="487387" y="212458"/>
                  </a:lnTo>
                  <a:lnTo>
                    <a:pt x="506780" y="197421"/>
                  </a:lnTo>
                  <a:lnTo>
                    <a:pt x="533527" y="191922"/>
                  </a:lnTo>
                  <a:lnTo>
                    <a:pt x="561987" y="197091"/>
                  </a:lnTo>
                  <a:lnTo>
                    <a:pt x="580974" y="211239"/>
                  </a:lnTo>
                  <a:lnTo>
                    <a:pt x="591566" y="232270"/>
                  </a:lnTo>
                  <a:lnTo>
                    <a:pt x="594842" y="258152"/>
                  </a:lnTo>
                  <a:lnTo>
                    <a:pt x="594842" y="434733"/>
                  </a:lnTo>
                  <a:lnTo>
                    <a:pt x="665975" y="434733"/>
                  </a:lnTo>
                  <a:lnTo>
                    <a:pt x="665975" y="245884"/>
                  </a:lnTo>
                  <a:close/>
                </a:path>
                <a:path w="2374265" h="444500">
                  <a:moveTo>
                    <a:pt x="817308" y="136118"/>
                  </a:moveTo>
                  <a:lnTo>
                    <a:pt x="746785" y="136118"/>
                  </a:lnTo>
                  <a:lnTo>
                    <a:pt x="746785" y="434746"/>
                  </a:lnTo>
                  <a:lnTo>
                    <a:pt x="817308" y="434746"/>
                  </a:lnTo>
                  <a:lnTo>
                    <a:pt x="817308" y="136118"/>
                  </a:lnTo>
                  <a:close/>
                </a:path>
                <a:path w="2374265" h="444500">
                  <a:moveTo>
                    <a:pt x="1179093" y="136118"/>
                  </a:moveTo>
                  <a:lnTo>
                    <a:pt x="1104290" y="136118"/>
                  </a:lnTo>
                  <a:lnTo>
                    <a:pt x="1027023" y="349516"/>
                  </a:lnTo>
                  <a:lnTo>
                    <a:pt x="947928" y="136118"/>
                  </a:lnTo>
                  <a:lnTo>
                    <a:pt x="869429" y="136118"/>
                  </a:lnTo>
                  <a:lnTo>
                    <a:pt x="990841" y="434746"/>
                  </a:lnTo>
                  <a:lnTo>
                    <a:pt x="1061986" y="434746"/>
                  </a:lnTo>
                  <a:lnTo>
                    <a:pt x="1179093" y="136118"/>
                  </a:lnTo>
                  <a:close/>
                </a:path>
                <a:path w="2374265" h="444500">
                  <a:moveTo>
                    <a:pt x="1489964" y="282067"/>
                  </a:moveTo>
                  <a:lnTo>
                    <a:pt x="1486395" y="252628"/>
                  </a:lnTo>
                  <a:lnTo>
                    <a:pt x="1483614" y="229666"/>
                  </a:lnTo>
                  <a:lnTo>
                    <a:pt x="1465084" y="186651"/>
                  </a:lnTo>
                  <a:lnTo>
                    <a:pt x="1464843" y="186397"/>
                  </a:lnTo>
                  <a:lnTo>
                    <a:pt x="1435125" y="154330"/>
                  </a:lnTo>
                  <a:lnTo>
                    <a:pt x="1418221" y="145872"/>
                  </a:lnTo>
                  <a:lnTo>
                    <a:pt x="1418221" y="252628"/>
                  </a:lnTo>
                  <a:lnTo>
                    <a:pt x="1271663" y="252628"/>
                  </a:lnTo>
                  <a:lnTo>
                    <a:pt x="1292288" y="207556"/>
                  </a:lnTo>
                  <a:lnTo>
                    <a:pt x="1344637" y="186397"/>
                  </a:lnTo>
                  <a:lnTo>
                    <a:pt x="1399362" y="206413"/>
                  </a:lnTo>
                  <a:lnTo>
                    <a:pt x="1418221" y="252628"/>
                  </a:lnTo>
                  <a:lnTo>
                    <a:pt x="1418221" y="145872"/>
                  </a:lnTo>
                  <a:lnTo>
                    <a:pt x="1394523" y="133997"/>
                  </a:lnTo>
                  <a:lnTo>
                    <a:pt x="1344015" y="126923"/>
                  </a:lnTo>
                  <a:lnTo>
                    <a:pt x="1299946" y="134188"/>
                  </a:lnTo>
                  <a:lnTo>
                    <a:pt x="1260284" y="154978"/>
                  </a:lnTo>
                  <a:lnTo>
                    <a:pt x="1228128" y="187845"/>
                  </a:lnTo>
                  <a:lnTo>
                    <a:pt x="1206563" y="231317"/>
                  </a:lnTo>
                  <a:lnTo>
                    <a:pt x="1198689" y="283908"/>
                  </a:lnTo>
                  <a:lnTo>
                    <a:pt x="1206804" y="339394"/>
                  </a:lnTo>
                  <a:lnTo>
                    <a:pt x="1229131" y="383946"/>
                  </a:lnTo>
                  <a:lnTo>
                    <a:pt x="1262672" y="416750"/>
                  </a:lnTo>
                  <a:lnTo>
                    <a:pt x="1304417" y="437007"/>
                  </a:lnTo>
                  <a:lnTo>
                    <a:pt x="1351381" y="443941"/>
                  </a:lnTo>
                  <a:lnTo>
                    <a:pt x="1400479" y="436511"/>
                  </a:lnTo>
                  <a:lnTo>
                    <a:pt x="1439760" y="416267"/>
                  </a:lnTo>
                  <a:lnTo>
                    <a:pt x="1468564" y="386257"/>
                  </a:lnTo>
                  <a:lnTo>
                    <a:pt x="1470317" y="382625"/>
                  </a:lnTo>
                  <a:lnTo>
                    <a:pt x="1486293" y="349516"/>
                  </a:lnTo>
                  <a:lnTo>
                    <a:pt x="1426197" y="330504"/>
                  </a:lnTo>
                  <a:lnTo>
                    <a:pt x="1416405" y="351066"/>
                  </a:lnTo>
                  <a:lnTo>
                    <a:pt x="1401203" y="367601"/>
                  </a:lnTo>
                  <a:lnTo>
                    <a:pt x="1379804" y="378625"/>
                  </a:lnTo>
                  <a:lnTo>
                    <a:pt x="1351381" y="382625"/>
                  </a:lnTo>
                  <a:lnTo>
                    <a:pt x="1320266" y="376834"/>
                  </a:lnTo>
                  <a:lnTo>
                    <a:pt x="1294739" y="360705"/>
                  </a:lnTo>
                  <a:lnTo>
                    <a:pt x="1277137" y="336054"/>
                  </a:lnTo>
                  <a:lnTo>
                    <a:pt x="1269822" y="304749"/>
                  </a:lnTo>
                  <a:lnTo>
                    <a:pt x="1488135" y="304749"/>
                  </a:lnTo>
                  <a:lnTo>
                    <a:pt x="1488732" y="303530"/>
                  </a:lnTo>
                  <a:lnTo>
                    <a:pt x="1489964" y="293712"/>
                  </a:lnTo>
                  <a:lnTo>
                    <a:pt x="1489964" y="282067"/>
                  </a:lnTo>
                  <a:close/>
                </a:path>
                <a:path w="2374265" h="444500">
                  <a:moveTo>
                    <a:pt x="1721739" y="134277"/>
                  </a:moveTo>
                  <a:lnTo>
                    <a:pt x="1711312" y="132448"/>
                  </a:lnTo>
                  <a:lnTo>
                    <a:pt x="1702727" y="132448"/>
                  </a:lnTo>
                  <a:lnTo>
                    <a:pt x="1674647" y="135915"/>
                  </a:lnTo>
                  <a:lnTo>
                    <a:pt x="1650072" y="146011"/>
                  </a:lnTo>
                  <a:lnTo>
                    <a:pt x="1630210" y="162191"/>
                  </a:lnTo>
                  <a:lnTo>
                    <a:pt x="1616278" y="183946"/>
                  </a:lnTo>
                  <a:lnTo>
                    <a:pt x="1616278" y="136118"/>
                  </a:lnTo>
                  <a:lnTo>
                    <a:pt x="1546974" y="136118"/>
                  </a:lnTo>
                  <a:lnTo>
                    <a:pt x="1546974" y="434733"/>
                  </a:lnTo>
                  <a:lnTo>
                    <a:pt x="1618119" y="434733"/>
                  </a:lnTo>
                  <a:lnTo>
                    <a:pt x="1618119" y="292481"/>
                  </a:lnTo>
                  <a:lnTo>
                    <a:pt x="1622907" y="255244"/>
                  </a:lnTo>
                  <a:lnTo>
                    <a:pt x="1637576" y="227711"/>
                  </a:lnTo>
                  <a:lnTo>
                    <a:pt x="1662607" y="210654"/>
                  </a:lnTo>
                  <a:lnTo>
                    <a:pt x="1698434" y="204800"/>
                  </a:lnTo>
                  <a:lnTo>
                    <a:pt x="1705800" y="204800"/>
                  </a:lnTo>
                  <a:lnTo>
                    <a:pt x="1713763" y="205409"/>
                  </a:lnTo>
                  <a:lnTo>
                    <a:pt x="1721739" y="206641"/>
                  </a:lnTo>
                  <a:lnTo>
                    <a:pt x="1721739" y="134277"/>
                  </a:lnTo>
                  <a:close/>
                </a:path>
                <a:path w="2374265" h="444500">
                  <a:moveTo>
                    <a:pt x="1988464" y="348284"/>
                  </a:moveTo>
                  <a:lnTo>
                    <a:pt x="1966696" y="290957"/>
                  </a:lnTo>
                  <a:lnTo>
                    <a:pt x="1902625" y="257530"/>
                  </a:lnTo>
                  <a:lnTo>
                    <a:pt x="1857248" y="248335"/>
                  </a:lnTo>
                  <a:lnTo>
                    <a:pt x="1844802" y="244132"/>
                  </a:lnTo>
                  <a:lnTo>
                    <a:pt x="1835327" y="237299"/>
                  </a:lnTo>
                  <a:lnTo>
                    <a:pt x="1829320" y="228155"/>
                  </a:lnTo>
                  <a:lnTo>
                    <a:pt x="1827212" y="217055"/>
                  </a:lnTo>
                  <a:lnTo>
                    <a:pt x="1830374" y="203936"/>
                  </a:lnTo>
                  <a:lnTo>
                    <a:pt x="1839239" y="192989"/>
                  </a:lnTo>
                  <a:lnTo>
                    <a:pt x="1852815" y="185496"/>
                  </a:lnTo>
                  <a:lnTo>
                    <a:pt x="1870125" y="182727"/>
                  </a:lnTo>
                  <a:lnTo>
                    <a:pt x="1895221" y="187299"/>
                  </a:lnTo>
                  <a:lnTo>
                    <a:pt x="1911743" y="198666"/>
                  </a:lnTo>
                  <a:lnTo>
                    <a:pt x="1921256" y="213245"/>
                  </a:lnTo>
                  <a:lnTo>
                    <a:pt x="1925320" y="227482"/>
                  </a:lnTo>
                  <a:lnTo>
                    <a:pt x="1985416" y="210312"/>
                  </a:lnTo>
                  <a:lnTo>
                    <a:pt x="1977059" y="184861"/>
                  </a:lnTo>
                  <a:lnTo>
                    <a:pt x="1957197" y="157581"/>
                  </a:lnTo>
                  <a:lnTo>
                    <a:pt x="1922640" y="135813"/>
                  </a:lnTo>
                  <a:lnTo>
                    <a:pt x="1870125" y="126923"/>
                  </a:lnTo>
                  <a:lnTo>
                    <a:pt x="1826844" y="134632"/>
                  </a:lnTo>
                  <a:lnTo>
                    <a:pt x="1792020" y="155511"/>
                  </a:lnTo>
                  <a:lnTo>
                    <a:pt x="1768805" y="186156"/>
                  </a:lnTo>
                  <a:lnTo>
                    <a:pt x="1760372" y="223189"/>
                  </a:lnTo>
                  <a:lnTo>
                    <a:pt x="1765503" y="252488"/>
                  </a:lnTo>
                  <a:lnTo>
                    <a:pt x="1780755" y="277761"/>
                  </a:lnTo>
                  <a:lnTo>
                    <a:pt x="1805901" y="297522"/>
                  </a:lnTo>
                  <a:lnTo>
                    <a:pt x="1840699" y="310273"/>
                  </a:lnTo>
                  <a:lnTo>
                    <a:pt x="1884845" y="320078"/>
                  </a:lnTo>
                  <a:lnTo>
                    <a:pt x="1900402" y="325081"/>
                  </a:lnTo>
                  <a:lnTo>
                    <a:pt x="1911286" y="332498"/>
                  </a:lnTo>
                  <a:lnTo>
                    <a:pt x="1917700" y="341985"/>
                  </a:lnTo>
                  <a:lnTo>
                    <a:pt x="1919795" y="353187"/>
                  </a:lnTo>
                  <a:lnTo>
                    <a:pt x="1916938" y="366318"/>
                  </a:lnTo>
                  <a:lnTo>
                    <a:pt x="1908454" y="377253"/>
                  </a:lnTo>
                  <a:lnTo>
                    <a:pt x="1894446" y="384759"/>
                  </a:lnTo>
                  <a:lnTo>
                    <a:pt x="1875040" y="387527"/>
                  </a:lnTo>
                  <a:lnTo>
                    <a:pt x="1849856" y="383374"/>
                  </a:lnTo>
                  <a:lnTo>
                    <a:pt x="1831340" y="372198"/>
                  </a:lnTo>
                  <a:lnTo>
                    <a:pt x="1819503" y="355968"/>
                  </a:lnTo>
                  <a:lnTo>
                    <a:pt x="1814322" y="336638"/>
                  </a:lnTo>
                  <a:lnTo>
                    <a:pt x="1752396" y="353809"/>
                  </a:lnTo>
                  <a:lnTo>
                    <a:pt x="1761045" y="382117"/>
                  </a:lnTo>
                  <a:lnTo>
                    <a:pt x="1782978" y="411518"/>
                  </a:lnTo>
                  <a:lnTo>
                    <a:pt x="1820430" y="434594"/>
                  </a:lnTo>
                  <a:lnTo>
                    <a:pt x="1875650" y="443941"/>
                  </a:lnTo>
                  <a:lnTo>
                    <a:pt x="1925358" y="435368"/>
                  </a:lnTo>
                  <a:lnTo>
                    <a:pt x="1960575" y="413131"/>
                  </a:lnTo>
                  <a:lnTo>
                    <a:pt x="1981530" y="382371"/>
                  </a:lnTo>
                  <a:lnTo>
                    <a:pt x="1988464" y="348284"/>
                  </a:lnTo>
                  <a:close/>
                </a:path>
                <a:path w="2374265" h="444500">
                  <a:moveTo>
                    <a:pt x="2129485" y="136118"/>
                  </a:moveTo>
                  <a:lnTo>
                    <a:pt x="2058962" y="136118"/>
                  </a:lnTo>
                  <a:lnTo>
                    <a:pt x="2058962" y="434746"/>
                  </a:lnTo>
                  <a:lnTo>
                    <a:pt x="2129485" y="434746"/>
                  </a:lnTo>
                  <a:lnTo>
                    <a:pt x="2129485" y="136118"/>
                  </a:lnTo>
                  <a:close/>
                </a:path>
                <a:path w="2374265" h="444500">
                  <a:moveTo>
                    <a:pt x="2374150" y="372808"/>
                  </a:moveTo>
                  <a:lnTo>
                    <a:pt x="2371077" y="373430"/>
                  </a:lnTo>
                  <a:lnTo>
                    <a:pt x="2359418" y="375259"/>
                  </a:lnTo>
                  <a:lnTo>
                    <a:pt x="2349614" y="375259"/>
                  </a:lnTo>
                  <a:lnTo>
                    <a:pt x="2332545" y="373126"/>
                  </a:lnTo>
                  <a:lnTo>
                    <a:pt x="2320721" y="366445"/>
                  </a:lnTo>
                  <a:lnTo>
                    <a:pt x="2313838" y="354825"/>
                  </a:lnTo>
                  <a:lnTo>
                    <a:pt x="2311603" y="337858"/>
                  </a:lnTo>
                  <a:lnTo>
                    <a:pt x="2311603" y="199275"/>
                  </a:lnTo>
                  <a:lnTo>
                    <a:pt x="2373528" y="199275"/>
                  </a:lnTo>
                  <a:lnTo>
                    <a:pt x="2373528" y="136118"/>
                  </a:lnTo>
                  <a:lnTo>
                    <a:pt x="2311603" y="136118"/>
                  </a:lnTo>
                  <a:lnTo>
                    <a:pt x="2311603" y="44754"/>
                  </a:lnTo>
                  <a:lnTo>
                    <a:pt x="2247214" y="44754"/>
                  </a:lnTo>
                  <a:lnTo>
                    <a:pt x="2247214" y="89509"/>
                  </a:lnTo>
                  <a:lnTo>
                    <a:pt x="2244509" y="107911"/>
                  </a:lnTo>
                  <a:lnTo>
                    <a:pt x="2236178" y="122694"/>
                  </a:lnTo>
                  <a:lnTo>
                    <a:pt x="2221865" y="132537"/>
                  </a:lnTo>
                  <a:lnTo>
                    <a:pt x="2201214" y="136118"/>
                  </a:lnTo>
                  <a:lnTo>
                    <a:pt x="2185898" y="136118"/>
                  </a:lnTo>
                  <a:lnTo>
                    <a:pt x="2185898" y="199275"/>
                  </a:lnTo>
                  <a:lnTo>
                    <a:pt x="2241080" y="199275"/>
                  </a:lnTo>
                  <a:lnTo>
                    <a:pt x="2241080" y="349516"/>
                  </a:lnTo>
                  <a:lnTo>
                    <a:pt x="2247303" y="386943"/>
                  </a:lnTo>
                  <a:lnTo>
                    <a:pt x="2265146" y="414896"/>
                  </a:lnTo>
                  <a:lnTo>
                    <a:pt x="2293340" y="432371"/>
                  </a:lnTo>
                  <a:lnTo>
                    <a:pt x="2330602" y="438416"/>
                  </a:lnTo>
                  <a:lnTo>
                    <a:pt x="2347671" y="437629"/>
                  </a:lnTo>
                  <a:lnTo>
                    <a:pt x="2360422" y="435737"/>
                  </a:lnTo>
                  <a:lnTo>
                    <a:pt x="2369147" y="433501"/>
                  </a:lnTo>
                  <a:lnTo>
                    <a:pt x="2374150" y="431673"/>
                  </a:lnTo>
                  <a:lnTo>
                    <a:pt x="2374150" y="372808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12042" y="10179109"/>
              <a:ext cx="76783" cy="7678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24229" y="10179109"/>
              <a:ext cx="76783" cy="76783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252115" y="9621818"/>
              <a:ext cx="3845560" cy="1125855"/>
            </a:xfrm>
            <a:custGeom>
              <a:avLst/>
              <a:gdLst/>
              <a:ahLst/>
              <a:cxnLst/>
              <a:rect l="l" t="t" r="r" b="b"/>
              <a:pathLst>
                <a:path w="3845559" h="1125854">
                  <a:moveTo>
                    <a:pt x="869137" y="0"/>
                  </a:moveTo>
                  <a:lnTo>
                    <a:pt x="746607" y="0"/>
                  </a:lnTo>
                  <a:lnTo>
                    <a:pt x="746607" y="364413"/>
                  </a:lnTo>
                  <a:lnTo>
                    <a:pt x="634631" y="435622"/>
                  </a:lnTo>
                  <a:lnTo>
                    <a:pt x="746607" y="506818"/>
                  </a:lnTo>
                  <a:lnTo>
                    <a:pt x="614832" y="522389"/>
                  </a:lnTo>
                  <a:lnTo>
                    <a:pt x="684822" y="635139"/>
                  </a:lnTo>
                  <a:lnTo>
                    <a:pt x="559333" y="591985"/>
                  </a:lnTo>
                  <a:lnTo>
                    <a:pt x="564032" y="700112"/>
                  </a:lnTo>
                  <a:lnTo>
                    <a:pt x="533336" y="659511"/>
                  </a:lnTo>
                  <a:lnTo>
                    <a:pt x="500519" y="620661"/>
                  </a:lnTo>
                  <a:lnTo>
                    <a:pt x="465670" y="583653"/>
                  </a:lnTo>
                  <a:lnTo>
                    <a:pt x="428904" y="548576"/>
                  </a:lnTo>
                  <a:lnTo>
                    <a:pt x="390271" y="515518"/>
                  </a:lnTo>
                  <a:lnTo>
                    <a:pt x="349872" y="484543"/>
                  </a:lnTo>
                  <a:lnTo>
                    <a:pt x="307797" y="455764"/>
                  </a:lnTo>
                  <a:lnTo>
                    <a:pt x="264121" y="429260"/>
                  </a:lnTo>
                  <a:lnTo>
                    <a:pt x="218935" y="405104"/>
                  </a:lnTo>
                  <a:lnTo>
                    <a:pt x="172326" y="383387"/>
                  </a:lnTo>
                  <a:lnTo>
                    <a:pt x="124371" y="364210"/>
                  </a:lnTo>
                  <a:lnTo>
                    <a:pt x="254444" y="348843"/>
                  </a:lnTo>
                  <a:lnTo>
                    <a:pt x="184454" y="236105"/>
                  </a:lnTo>
                  <a:lnTo>
                    <a:pt x="309943" y="279260"/>
                  </a:lnTo>
                  <a:lnTo>
                    <a:pt x="305320" y="236105"/>
                  </a:lnTo>
                  <a:lnTo>
                    <a:pt x="295808" y="147320"/>
                  </a:lnTo>
                  <a:lnTo>
                    <a:pt x="390144" y="240639"/>
                  </a:lnTo>
                  <a:lnTo>
                    <a:pt x="423354" y="147320"/>
                  </a:lnTo>
                  <a:lnTo>
                    <a:pt x="434644" y="115633"/>
                  </a:lnTo>
                  <a:lnTo>
                    <a:pt x="479145" y="240639"/>
                  </a:lnTo>
                  <a:lnTo>
                    <a:pt x="573481" y="147320"/>
                  </a:lnTo>
                  <a:lnTo>
                    <a:pt x="559333" y="279260"/>
                  </a:lnTo>
                  <a:lnTo>
                    <a:pt x="684822" y="236105"/>
                  </a:lnTo>
                  <a:lnTo>
                    <a:pt x="614832" y="348843"/>
                  </a:lnTo>
                  <a:lnTo>
                    <a:pt x="746607" y="364413"/>
                  </a:lnTo>
                  <a:lnTo>
                    <a:pt x="746607" y="0"/>
                  </a:lnTo>
                  <a:lnTo>
                    <a:pt x="0" y="0"/>
                  </a:lnTo>
                  <a:lnTo>
                    <a:pt x="101" y="405345"/>
                  </a:lnTo>
                  <a:lnTo>
                    <a:pt x="47612" y="418045"/>
                  </a:lnTo>
                  <a:lnTo>
                    <a:pt x="94018" y="433349"/>
                  </a:lnTo>
                  <a:lnTo>
                    <a:pt x="139217" y="451167"/>
                  </a:lnTo>
                  <a:lnTo>
                    <a:pt x="183146" y="471424"/>
                  </a:lnTo>
                  <a:lnTo>
                    <a:pt x="225704" y="494030"/>
                  </a:lnTo>
                  <a:lnTo>
                    <a:pt x="266814" y="518909"/>
                  </a:lnTo>
                  <a:lnTo>
                    <a:pt x="306387" y="545960"/>
                  </a:lnTo>
                  <a:lnTo>
                    <a:pt x="344347" y="575132"/>
                  </a:lnTo>
                  <a:lnTo>
                    <a:pt x="380606" y="606310"/>
                  </a:lnTo>
                  <a:lnTo>
                    <a:pt x="415074" y="639419"/>
                  </a:lnTo>
                  <a:lnTo>
                    <a:pt x="447675" y="674382"/>
                  </a:lnTo>
                  <a:lnTo>
                    <a:pt x="478320" y="711111"/>
                  </a:lnTo>
                  <a:lnTo>
                    <a:pt x="506920" y="749515"/>
                  </a:lnTo>
                  <a:lnTo>
                    <a:pt x="550989" y="737323"/>
                  </a:lnTo>
                  <a:lnTo>
                    <a:pt x="595934" y="727443"/>
                  </a:lnTo>
                  <a:lnTo>
                    <a:pt x="641896" y="719912"/>
                  </a:lnTo>
                  <a:lnTo>
                    <a:pt x="688492" y="714844"/>
                  </a:lnTo>
                  <a:lnTo>
                    <a:pt x="735520" y="712343"/>
                  </a:lnTo>
                  <a:lnTo>
                    <a:pt x="782739" y="712482"/>
                  </a:lnTo>
                  <a:lnTo>
                    <a:pt x="762469" y="756945"/>
                  </a:lnTo>
                  <a:lnTo>
                    <a:pt x="715048" y="758012"/>
                  </a:lnTo>
                  <a:lnTo>
                    <a:pt x="668413" y="761758"/>
                  </a:lnTo>
                  <a:lnTo>
                    <a:pt x="622515" y="768134"/>
                  </a:lnTo>
                  <a:lnTo>
                    <a:pt x="577303" y="777100"/>
                  </a:lnTo>
                  <a:lnTo>
                    <a:pt x="532726" y="788619"/>
                  </a:lnTo>
                  <a:lnTo>
                    <a:pt x="488734" y="802652"/>
                  </a:lnTo>
                  <a:lnTo>
                    <a:pt x="482371" y="792937"/>
                  </a:lnTo>
                  <a:lnTo>
                    <a:pt x="430847" y="723684"/>
                  </a:lnTo>
                  <a:lnTo>
                    <a:pt x="396786" y="685076"/>
                  </a:lnTo>
                  <a:lnTo>
                    <a:pt x="360438" y="648703"/>
                  </a:lnTo>
                  <a:lnTo>
                    <a:pt x="321894" y="614667"/>
                  </a:lnTo>
                  <a:lnTo>
                    <a:pt x="281266" y="583082"/>
                  </a:lnTo>
                  <a:lnTo>
                    <a:pt x="238683" y="554062"/>
                  </a:lnTo>
                  <a:lnTo>
                    <a:pt x="194246" y="527723"/>
                  </a:lnTo>
                  <a:lnTo>
                    <a:pt x="148056" y="504177"/>
                  </a:lnTo>
                  <a:lnTo>
                    <a:pt x="100228" y="483527"/>
                  </a:lnTo>
                  <a:lnTo>
                    <a:pt x="50876" y="465899"/>
                  </a:lnTo>
                  <a:lnTo>
                    <a:pt x="114" y="451396"/>
                  </a:lnTo>
                  <a:lnTo>
                    <a:pt x="177" y="513562"/>
                  </a:lnTo>
                  <a:lnTo>
                    <a:pt x="48564" y="528523"/>
                  </a:lnTo>
                  <a:lnTo>
                    <a:pt x="95529" y="546557"/>
                  </a:lnTo>
                  <a:lnTo>
                    <a:pt x="140931" y="567575"/>
                  </a:lnTo>
                  <a:lnTo>
                    <a:pt x="184658" y="591451"/>
                  </a:lnTo>
                  <a:lnTo>
                    <a:pt x="226593" y="618045"/>
                  </a:lnTo>
                  <a:lnTo>
                    <a:pt x="266611" y="647255"/>
                  </a:lnTo>
                  <a:lnTo>
                    <a:pt x="304596" y="678967"/>
                  </a:lnTo>
                  <a:lnTo>
                    <a:pt x="340423" y="713041"/>
                  </a:lnTo>
                  <a:lnTo>
                    <a:pt x="374065" y="749515"/>
                  </a:lnTo>
                  <a:lnTo>
                    <a:pt x="405091" y="787857"/>
                  </a:lnTo>
                  <a:lnTo>
                    <a:pt x="435660" y="831354"/>
                  </a:lnTo>
                  <a:lnTo>
                    <a:pt x="463130" y="876935"/>
                  </a:lnTo>
                  <a:lnTo>
                    <a:pt x="512991" y="857923"/>
                  </a:lnTo>
                  <a:lnTo>
                    <a:pt x="563727" y="842467"/>
                  </a:lnTo>
                  <a:lnTo>
                    <a:pt x="615403" y="830605"/>
                  </a:lnTo>
                  <a:lnTo>
                    <a:pt x="668070" y="822401"/>
                  </a:lnTo>
                  <a:lnTo>
                    <a:pt x="721791" y="817905"/>
                  </a:lnTo>
                  <a:lnTo>
                    <a:pt x="711250" y="830440"/>
                  </a:lnTo>
                  <a:lnTo>
                    <a:pt x="700087" y="842733"/>
                  </a:lnTo>
                  <a:lnTo>
                    <a:pt x="688314" y="854773"/>
                  </a:lnTo>
                  <a:lnTo>
                    <a:pt x="675919" y="866584"/>
                  </a:lnTo>
                  <a:lnTo>
                    <a:pt x="627532" y="873887"/>
                  </a:lnTo>
                  <a:lnTo>
                    <a:pt x="579932" y="884466"/>
                  </a:lnTo>
                  <a:lnTo>
                    <a:pt x="533247" y="898296"/>
                  </a:lnTo>
                  <a:lnTo>
                    <a:pt x="487616" y="915327"/>
                  </a:lnTo>
                  <a:lnTo>
                    <a:pt x="443217" y="935532"/>
                  </a:lnTo>
                  <a:lnTo>
                    <a:pt x="419900" y="891362"/>
                  </a:lnTo>
                  <a:lnTo>
                    <a:pt x="393649" y="849071"/>
                  </a:lnTo>
                  <a:lnTo>
                    <a:pt x="364617" y="808812"/>
                  </a:lnTo>
                  <a:lnTo>
                    <a:pt x="332930" y="770699"/>
                  </a:lnTo>
                  <a:lnTo>
                    <a:pt x="298729" y="734885"/>
                  </a:lnTo>
                  <a:lnTo>
                    <a:pt x="262128" y="701509"/>
                  </a:lnTo>
                  <a:lnTo>
                    <a:pt x="223291" y="670712"/>
                  </a:lnTo>
                  <a:lnTo>
                    <a:pt x="182346" y="642620"/>
                  </a:lnTo>
                  <a:lnTo>
                    <a:pt x="139433" y="617372"/>
                  </a:lnTo>
                  <a:lnTo>
                    <a:pt x="94665" y="595122"/>
                  </a:lnTo>
                  <a:lnTo>
                    <a:pt x="48209" y="575995"/>
                  </a:lnTo>
                  <a:lnTo>
                    <a:pt x="177" y="560133"/>
                  </a:lnTo>
                  <a:lnTo>
                    <a:pt x="190" y="575995"/>
                  </a:lnTo>
                  <a:lnTo>
                    <a:pt x="3390" y="624065"/>
                  </a:lnTo>
                  <a:lnTo>
                    <a:pt x="48501" y="640676"/>
                  </a:lnTo>
                  <a:lnTo>
                    <a:pt x="91986" y="660450"/>
                  </a:lnTo>
                  <a:lnTo>
                    <a:pt x="133705" y="683247"/>
                  </a:lnTo>
                  <a:lnTo>
                    <a:pt x="173532" y="708914"/>
                  </a:lnTo>
                  <a:lnTo>
                    <a:pt x="211328" y="737349"/>
                  </a:lnTo>
                  <a:lnTo>
                    <a:pt x="246875" y="768337"/>
                  </a:lnTo>
                  <a:lnTo>
                    <a:pt x="280136" y="801814"/>
                  </a:lnTo>
                  <a:lnTo>
                    <a:pt x="310908" y="837615"/>
                  </a:lnTo>
                  <a:lnTo>
                    <a:pt x="337896" y="873887"/>
                  </a:lnTo>
                  <a:lnTo>
                    <a:pt x="362153" y="911656"/>
                  </a:lnTo>
                  <a:lnTo>
                    <a:pt x="383844" y="951166"/>
                  </a:lnTo>
                  <a:lnTo>
                    <a:pt x="402780" y="992073"/>
                  </a:lnTo>
                  <a:lnTo>
                    <a:pt x="386727" y="985774"/>
                  </a:lnTo>
                  <a:lnTo>
                    <a:pt x="371030" y="979246"/>
                  </a:lnTo>
                  <a:lnTo>
                    <a:pt x="355701" y="972477"/>
                  </a:lnTo>
                  <a:lnTo>
                    <a:pt x="340741" y="965454"/>
                  </a:lnTo>
                  <a:lnTo>
                    <a:pt x="316026" y="922045"/>
                  </a:lnTo>
                  <a:lnTo>
                    <a:pt x="287896" y="880973"/>
                  </a:lnTo>
                  <a:lnTo>
                    <a:pt x="256552" y="842429"/>
                  </a:lnTo>
                  <a:lnTo>
                    <a:pt x="222186" y="806602"/>
                  </a:lnTo>
                  <a:lnTo>
                    <a:pt x="185013" y="773671"/>
                  </a:lnTo>
                  <a:lnTo>
                    <a:pt x="145224" y="743826"/>
                  </a:lnTo>
                  <a:lnTo>
                    <a:pt x="103035" y="717270"/>
                  </a:lnTo>
                  <a:lnTo>
                    <a:pt x="58623" y="694169"/>
                  </a:lnTo>
                  <a:lnTo>
                    <a:pt x="12192" y="674725"/>
                  </a:lnTo>
                  <a:lnTo>
                    <a:pt x="24523" y="719239"/>
                  </a:lnTo>
                  <a:lnTo>
                    <a:pt x="41706" y="761758"/>
                  </a:lnTo>
                  <a:lnTo>
                    <a:pt x="63309" y="802119"/>
                  </a:lnTo>
                  <a:lnTo>
                    <a:pt x="88938" y="840257"/>
                  </a:lnTo>
                  <a:lnTo>
                    <a:pt x="118211" y="876058"/>
                  </a:lnTo>
                  <a:lnTo>
                    <a:pt x="150698" y="909383"/>
                  </a:lnTo>
                  <a:lnTo>
                    <a:pt x="186016" y="940142"/>
                  </a:lnTo>
                  <a:lnTo>
                    <a:pt x="223748" y="968209"/>
                  </a:lnTo>
                  <a:lnTo>
                    <a:pt x="263499" y="993482"/>
                  </a:lnTo>
                  <a:lnTo>
                    <a:pt x="304850" y="1015834"/>
                  </a:lnTo>
                  <a:lnTo>
                    <a:pt x="347421" y="1035164"/>
                  </a:lnTo>
                  <a:lnTo>
                    <a:pt x="390791" y="1051356"/>
                  </a:lnTo>
                  <a:lnTo>
                    <a:pt x="434568" y="1064310"/>
                  </a:lnTo>
                  <a:lnTo>
                    <a:pt x="479221" y="1051255"/>
                  </a:lnTo>
                  <a:lnTo>
                    <a:pt x="523189" y="1034872"/>
                  </a:lnTo>
                  <a:lnTo>
                    <a:pt x="566115" y="1015263"/>
                  </a:lnTo>
                  <a:lnTo>
                    <a:pt x="607644" y="992568"/>
                  </a:lnTo>
                  <a:lnTo>
                    <a:pt x="647420" y="966901"/>
                  </a:lnTo>
                  <a:lnTo>
                    <a:pt x="685063" y="938415"/>
                  </a:lnTo>
                  <a:lnTo>
                    <a:pt x="720229" y="907224"/>
                  </a:lnTo>
                  <a:lnTo>
                    <a:pt x="752551" y="873467"/>
                  </a:lnTo>
                  <a:lnTo>
                    <a:pt x="781672" y="837247"/>
                  </a:lnTo>
                  <a:lnTo>
                    <a:pt x="794499" y="817905"/>
                  </a:lnTo>
                  <a:lnTo>
                    <a:pt x="804621" y="802652"/>
                  </a:lnTo>
                  <a:lnTo>
                    <a:pt x="828852" y="758012"/>
                  </a:lnTo>
                  <a:lnTo>
                    <a:pt x="846201" y="715238"/>
                  </a:lnTo>
                  <a:lnTo>
                    <a:pt x="858913" y="670534"/>
                  </a:lnTo>
                  <a:lnTo>
                    <a:pt x="864768" y="635139"/>
                  </a:lnTo>
                  <a:lnTo>
                    <a:pt x="866609" y="624027"/>
                  </a:lnTo>
                  <a:lnTo>
                    <a:pt x="868946" y="575995"/>
                  </a:lnTo>
                  <a:lnTo>
                    <a:pt x="869035" y="236105"/>
                  </a:lnTo>
                  <a:lnTo>
                    <a:pt x="869048" y="147320"/>
                  </a:lnTo>
                  <a:lnTo>
                    <a:pt x="869061" y="115633"/>
                  </a:lnTo>
                  <a:lnTo>
                    <a:pt x="869137" y="0"/>
                  </a:lnTo>
                  <a:close/>
                </a:path>
                <a:path w="3845559" h="1125854">
                  <a:moveTo>
                    <a:pt x="3845318" y="693470"/>
                  </a:moveTo>
                  <a:lnTo>
                    <a:pt x="3772585" y="693470"/>
                  </a:lnTo>
                  <a:lnTo>
                    <a:pt x="3690201" y="933437"/>
                  </a:lnTo>
                  <a:lnTo>
                    <a:pt x="3688257" y="933513"/>
                  </a:lnTo>
                  <a:lnTo>
                    <a:pt x="3615309" y="693470"/>
                  </a:lnTo>
                  <a:lnTo>
                    <a:pt x="3539744" y="693470"/>
                  </a:lnTo>
                  <a:lnTo>
                    <a:pt x="3653675" y="1014158"/>
                  </a:lnTo>
                  <a:lnTo>
                    <a:pt x="3647325" y="1031151"/>
                  </a:lnTo>
                  <a:lnTo>
                    <a:pt x="3624402" y="1061707"/>
                  </a:lnTo>
                  <a:lnTo>
                    <a:pt x="3608476" y="1064475"/>
                  </a:lnTo>
                  <a:lnTo>
                    <a:pt x="3601923" y="1064272"/>
                  </a:lnTo>
                  <a:lnTo>
                    <a:pt x="3594925" y="1063447"/>
                  </a:lnTo>
                  <a:lnTo>
                    <a:pt x="3587496" y="1062024"/>
                  </a:lnTo>
                  <a:lnTo>
                    <a:pt x="3579647" y="1059967"/>
                  </a:lnTo>
                  <a:lnTo>
                    <a:pt x="3562464" y="1117650"/>
                  </a:lnTo>
                  <a:lnTo>
                    <a:pt x="3603307" y="1125270"/>
                  </a:lnTo>
                  <a:lnTo>
                    <a:pt x="3610737" y="1125410"/>
                  </a:lnTo>
                  <a:lnTo>
                    <a:pt x="3624745" y="1124826"/>
                  </a:lnTo>
                  <a:lnTo>
                    <a:pt x="3670808" y="1110640"/>
                  </a:lnTo>
                  <a:lnTo>
                    <a:pt x="3703116" y="1079119"/>
                  </a:lnTo>
                  <a:lnTo>
                    <a:pt x="3719550" y="1045654"/>
                  </a:lnTo>
                  <a:lnTo>
                    <a:pt x="3845318" y="693470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252218" y="10027151"/>
              <a:ext cx="782955" cy="586740"/>
            </a:xfrm>
            <a:custGeom>
              <a:avLst/>
              <a:gdLst/>
              <a:ahLst/>
              <a:cxnLst/>
              <a:rect l="l" t="t" r="r" b="b"/>
              <a:pathLst>
                <a:path w="782955" h="586740">
                  <a:moveTo>
                    <a:pt x="402678" y="586727"/>
                  </a:moveTo>
                  <a:lnTo>
                    <a:pt x="381050" y="540473"/>
                  </a:lnTo>
                  <a:lnTo>
                    <a:pt x="355955" y="496239"/>
                  </a:lnTo>
                  <a:lnTo>
                    <a:pt x="327558" y="454177"/>
                  </a:lnTo>
                  <a:lnTo>
                    <a:pt x="296049" y="414502"/>
                  </a:lnTo>
                  <a:lnTo>
                    <a:pt x="261594" y="377393"/>
                  </a:lnTo>
                  <a:lnTo>
                    <a:pt x="224396" y="343014"/>
                  </a:lnTo>
                  <a:lnTo>
                    <a:pt x="184607" y="311569"/>
                  </a:lnTo>
                  <a:lnTo>
                    <a:pt x="142430" y="283235"/>
                  </a:lnTo>
                  <a:lnTo>
                    <a:pt x="98031" y="258203"/>
                  </a:lnTo>
                  <a:lnTo>
                    <a:pt x="51587" y="236639"/>
                  </a:lnTo>
                  <a:lnTo>
                    <a:pt x="3302" y="218744"/>
                  </a:lnTo>
                  <a:lnTo>
                    <a:pt x="5016" y="231660"/>
                  </a:lnTo>
                  <a:lnTo>
                    <a:pt x="7048" y="244398"/>
                  </a:lnTo>
                  <a:lnTo>
                    <a:pt x="9410" y="256984"/>
                  </a:lnTo>
                  <a:lnTo>
                    <a:pt x="12077" y="269392"/>
                  </a:lnTo>
                  <a:lnTo>
                    <a:pt x="62458" y="290703"/>
                  </a:lnTo>
                  <a:lnTo>
                    <a:pt x="110413" y="316293"/>
                  </a:lnTo>
                  <a:lnTo>
                    <a:pt x="155702" y="345922"/>
                  </a:lnTo>
                  <a:lnTo>
                    <a:pt x="198069" y="379361"/>
                  </a:lnTo>
                  <a:lnTo>
                    <a:pt x="237274" y="416382"/>
                  </a:lnTo>
                  <a:lnTo>
                    <a:pt x="273062" y="456730"/>
                  </a:lnTo>
                  <a:lnTo>
                    <a:pt x="309486" y="506679"/>
                  </a:lnTo>
                  <a:lnTo>
                    <a:pt x="340626" y="560120"/>
                  </a:lnTo>
                  <a:lnTo>
                    <a:pt x="355600" y="567143"/>
                  </a:lnTo>
                  <a:lnTo>
                    <a:pt x="370928" y="573913"/>
                  </a:lnTo>
                  <a:lnTo>
                    <a:pt x="386626" y="580440"/>
                  </a:lnTo>
                  <a:lnTo>
                    <a:pt x="402678" y="586727"/>
                  </a:lnTo>
                  <a:close/>
                </a:path>
                <a:path w="782955" h="586740">
                  <a:moveTo>
                    <a:pt x="721690" y="412584"/>
                  </a:moveTo>
                  <a:lnTo>
                    <a:pt x="667969" y="417068"/>
                  </a:lnTo>
                  <a:lnTo>
                    <a:pt x="615289" y="425272"/>
                  </a:lnTo>
                  <a:lnTo>
                    <a:pt x="563613" y="437134"/>
                  </a:lnTo>
                  <a:lnTo>
                    <a:pt x="512876" y="452589"/>
                  </a:lnTo>
                  <a:lnTo>
                    <a:pt x="463029" y="471601"/>
                  </a:lnTo>
                  <a:lnTo>
                    <a:pt x="449681" y="448564"/>
                  </a:lnTo>
                  <a:lnTo>
                    <a:pt x="420662" y="404012"/>
                  </a:lnTo>
                  <a:lnTo>
                    <a:pt x="373849" y="344043"/>
                  </a:lnTo>
                  <a:lnTo>
                    <a:pt x="340309" y="307708"/>
                  </a:lnTo>
                  <a:lnTo>
                    <a:pt x="304495" y="273634"/>
                  </a:lnTo>
                  <a:lnTo>
                    <a:pt x="266509" y="241922"/>
                  </a:lnTo>
                  <a:lnTo>
                    <a:pt x="226491" y="212712"/>
                  </a:lnTo>
                  <a:lnTo>
                    <a:pt x="184556" y="186105"/>
                  </a:lnTo>
                  <a:lnTo>
                    <a:pt x="140830" y="162242"/>
                  </a:lnTo>
                  <a:lnTo>
                    <a:pt x="95427" y="141224"/>
                  </a:lnTo>
                  <a:lnTo>
                    <a:pt x="48463" y="123190"/>
                  </a:lnTo>
                  <a:lnTo>
                    <a:pt x="76" y="108229"/>
                  </a:lnTo>
                  <a:lnTo>
                    <a:pt x="76" y="154787"/>
                  </a:lnTo>
                  <a:lnTo>
                    <a:pt x="47993" y="170624"/>
                  </a:lnTo>
                  <a:lnTo>
                    <a:pt x="94348" y="189699"/>
                  </a:lnTo>
                  <a:lnTo>
                    <a:pt x="139001" y="211874"/>
                  </a:lnTo>
                  <a:lnTo>
                    <a:pt x="181825" y="237007"/>
                  </a:lnTo>
                  <a:lnTo>
                    <a:pt x="222694" y="264985"/>
                  </a:lnTo>
                  <a:lnTo>
                    <a:pt x="261442" y="295656"/>
                  </a:lnTo>
                  <a:lnTo>
                    <a:pt x="297967" y="328891"/>
                  </a:lnTo>
                  <a:lnTo>
                    <a:pt x="332105" y="364553"/>
                  </a:lnTo>
                  <a:lnTo>
                    <a:pt x="363740" y="402513"/>
                  </a:lnTo>
                  <a:lnTo>
                    <a:pt x="406781" y="464235"/>
                  </a:lnTo>
                  <a:lnTo>
                    <a:pt x="443115" y="530199"/>
                  </a:lnTo>
                  <a:lnTo>
                    <a:pt x="487514" y="509993"/>
                  </a:lnTo>
                  <a:lnTo>
                    <a:pt x="533133" y="492963"/>
                  </a:lnTo>
                  <a:lnTo>
                    <a:pt x="579831" y="479132"/>
                  </a:lnTo>
                  <a:lnTo>
                    <a:pt x="627430" y="468553"/>
                  </a:lnTo>
                  <a:lnTo>
                    <a:pt x="675817" y="461251"/>
                  </a:lnTo>
                  <a:lnTo>
                    <a:pt x="688213" y="449440"/>
                  </a:lnTo>
                  <a:lnTo>
                    <a:pt x="699985" y="437400"/>
                  </a:lnTo>
                  <a:lnTo>
                    <a:pt x="711149" y="425119"/>
                  </a:lnTo>
                  <a:lnTo>
                    <a:pt x="721690" y="412584"/>
                  </a:lnTo>
                  <a:close/>
                </a:path>
                <a:path w="782955" h="586740">
                  <a:moveTo>
                    <a:pt x="782650" y="307149"/>
                  </a:moveTo>
                  <a:lnTo>
                    <a:pt x="735418" y="307009"/>
                  </a:lnTo>
                  <a:lnTo>
                    <a:pt x="688390" y="309511"/>
                  </a:lnTo>
                  <a:lnTo>
                    <a:pt x="641794" y="314579"/>
                  </a:lnTo>
                  <a:lnTo>
                    <a:pt x="595845" y="322110"/>
                  </a:lnTo>
                  <a:lnTo>
                    <a:pt x="550773" y="332003"/>
                  </a:lnTo>
                  <a:lnTo>
                    <a:pt x="506818" y="344182"/>
                  </a:lnTo>
                  <a:lnTo>
                    <a:pt x="478218" y="305765"/>
                  </a:lnTo>
                  <a:lnTo>
                    <a:pt x="447573" y="269049"/>
                  </a:lnTo>
                  <a:lnTo>
                    <a:pt x="414972" y="234086"/>
                  </a:lnTo>
                  <a:lnTo>
                    <a:pt x="380504" y="200977"/>
                  </a:lnTo>
                  <a:lnTo>
                    <a:pt x="344258" y="169799"/>
                  </a:lnTo>
                  <a:lnTo>
                    <a:pt x="306298" y="140639"/>
                  </a:lnTo>
                  <a:lnTo>
                    <a:pt x="266712" y="113576"/>
                  </a:lnTo>
                  <a:lnTo>
                    <a:pt x="225602" y="88696"/>
                  </a:lnTo>
                  <a:lnTo>
                    <a:pt x="183045" y="66090"/>
                  </a:lnTo>
                  <a:lnTo>
                    <a:pt x="139115" y="45834"/>
                  </a:lnTo>
                  <a:lnTo>
                    <a:pt x="93916" y="28003"/>
                  </a:lnTo>
                  <a:lnTo>
                    <a:pt x="47510" y="12700"/>
                  </a:lnTo>
                  <a:lnTo>
                    <a:pt x="0" y="0"/>
                  </a:lnTo>
                  <a:lnTo>
                    <a:pt x="12" y="46062"/>
                  </a:lnTo>
                  <a:lnTo>
                    <a:pt x="48158" y="59728"/>
                  </a:lnTo>
                  <a:lnTo>
                    <a:pt x="95059" y="76212"/>
                  </a:lnTo>
                  <a:lnTo>
                    <a:pt x="140601" y="95427"/>
                  </a:lnTo>
                  <a:lnTo>
                    <a:pt x="184708" y="117284"/>
                  </a:lnTo>
                  <a:lnTo>
                    <a:pt x="227253" y="141655"/>
                  </a:lnTo>
                  <a:lnTo>
                    <a:pt x="268160" y="168478"/>
                  </a:lnTo>
                  <a:lnTo>
                    <a:pt x="307327" y="197612"/>
                  </a:lnTo>
                  <a:lnTo>
                    <a:pt x="344652" y="228993"/>
                  </a:lnTo>
                  <a:lnTo>
                    <a:pt x="380034" y="262509"/>
                  </a:lnTo>
                  <a:lnTo>
                    <a:pt x="413372" y="298043"/>
                  </a:lnTo>
                  <a:lnTo>
                    <a:pt x="444576" y="335534"/>
                  </a:lnTo>
                  <a:lnTo>
                    <a:pt x="478155" y="381482"/>
                  </a:lnTo>
                  <a:lnTo>
                    <a:pt x="488632" y="397319"/>
                  </a:lnTo>
                  <a:lnTo>
                    <a:pt x="532625" y="383286"/>
                  </a:lnTo>
                  <a:lnTo>
                    <a:pt x="577202" y="371767"/>
                  </a:lnTo>
                  <a:lnTo>
                    <a:pt x="622414" y="362800"/>
                  </a:lnTo>
                  <a:lnTo>
                    <a:pt x="668312" y="356425"/>
                  </a:lnTo>
                  <a:lnTo>
                    <a:pt x="714946" y="352679"/>
                  </a:lnTo>
                  <a:lnTo>
                    <a:pt x="762368" y="351599"/>
                  </a:lnTo>
                  <a:lnTo>
                    <a:pt x="767981" y="340741"/>
                  </a:lnTo>
                  <a:lnTo>
                    <a:pt x="773226" y="329717"/>
                  </a:lnTo>
                  <a:lnTo>
                    <a:pt x="778116" y="318516"/>
                  </a:lnTo>
                  <a:lnTo>
                    <a:pt x="782650" y="307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6497" y="9737439"/>
              <a:ext cx="622300" cy="584835"/>
            </a:xfrm>
            <a:custGeom>
              <a:avLst/>
              <a:gdLst/>
              <a:ahLst/>
              <a:cxnLst/>
              <a:rect l="l" t="t" r="r" b="b"/>
              <a:pathLst>
                <a:path w="622300" h="584834">
                  <a:moveTo>
                    <a:pt x="310262" y="0"/>
                  </a:moveTo>
                  <a:lnTo>
                    <a:pt x="265761" y="125011"/>
                  </a:lnTo>
                  <a:lnTo>
                    <a:pt x="171429" y="31695"/>
                  </a:lnTo>
                  <a:lnTo>
                    <a:pt x="185565" y="163628"/>
                  </a:lnTo>
                  <a:lnTo>
                    <a:pt x="60081" y="120488"/>
                  </a:lnTo>
                  <a:lnTo>
                    <a:pt x="130069" y="233218"/>
                  </a:lnTo>
                  <a:lnTo>
                    <a:pt x="0" y="248589"/>
                  </a:lnTo>
                  <a:lnTo>
                    <a:pt x="47950" y="267770"/>
                  </a:lnTo>
                  <a:lnTo>
                    <a:pt x="94561" y="289479"/>
                  </a:lnTo>
                  <a:lnTo>
                    <a:pt x="139746" y="313631"/>
                  </a:lnTo>
                  <a:lnTo>
                    <a:pt x="183420" y="340140"/>
                  </a:lnTo>
                  <a:lnTo>
                    <a:pt x="225497" y="368920"/>
                  </a:lnTo>
                  <a:lnTo>
                    <a:pt x="265893" y="399885"/>
                  </a:lnTo>
                  <a:lnTo>
                    <a:pt x="304522" y="432949"/>
                  </a:lnTo>
                  <a:lnTo>
                    <a:pt x="341299" y="468027"/>
                  </a:lnTo>
                  <a:lnTo>
                    <a:pt x="376138" y="505033"/>
                  </a:lnTo>
                  <a:lnTo>
                    <a:pt x="408954" y="543881"/>
                  </a:lnTo>
                  <a:lnTo>
                    <a:pt x="439662" y="584484"/>
                  </a:lnTo>
                  <a:lnTo>
                    <a:pt x="434960" y="476351"/>
                  </a:lnTo>
                  <a:lnTo>
                    <a:pt x="560443" y="519502"/>
                  </a:lnTo>
                  <a:lnTo>
                    <a:pt x="490456" y="406762"/>
                  </a:lnTo>
                  <a:lnTo>
                    <a:pt x="622232" y="391202"/>
                  </a:lnTo>
                  <a:lnTo>
                    <a:pt x="510256" y="320000"/>
                  </a:lnTo>
                  <a:lnTo>
                    <a:pt x="622232" y="248788"/>
                  </a:lnTo>
                  <a:lnTo>
                    <a:pt x="490456" y="233218"/>
                  </a:lnTo>
                  <a:lnTo>
                    <a:pt x="560443" y="120488"/>
                  </a:lnTo>
                  <a:lnTo>
                    <a:pt x="434960" y="163628"/>
                  </a:lnTo>
                  <a:lnTo>
                    <a:pt x="449106" y="31695"/>
                  </a:lnTo>
                  <a:lnTo>
                    <a:pt x="354764" y="125011"/>
                  </a:lnTo>
                  <a:lnTo>
                    <a:pt x="310262" y="0"/>
                  </a:lnTo>
                  <a:close/>
                </a:path>
              </a:pathLst>
            </a:custGeom>
            <a:solidFill>
              <a:srgbClr val="FFD6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373284" y="9621818"/>
              <a:ext cx="2118360" cy="444500"/>
            </a:xfrm>
            <a:custGeom>
              <a:avLst/>
              <a:gdLst/>
              <a:ahLst/>
              <a:cxnLst/>
              <a:rect l="l" t="t" r="r" b="b"/>
              <a:pathLst>
                <a:path w="2118359" h="444500">
                  <a:moveTo>
                    <a:pt x="270421" y="292"/>
                  </a:moveTo>
                  <a:lnTo>
                    <a:pt x="0" y="292"/>
                  </a:lnTo>
                  <a:lnTo>
                    <a:pt x="0" y="68872"/>
                  </a:lnTo>
                  <a:lnTo>
                    <a:pt x="0" y="190792"/>
                  </a:lnTo>
                  <a:lnTo>
                    <a:pt x="0" y="259372"/>
                  </a:lnTo>
                  <a:lnTo>
                    <a:pt x="0" y="434632"/>
                  </a:lnTo>
                  <a:lnTo>
                    <a:pt x="73583" y="434632"/>
                  </a:lnTo>
                  <a:lnTo>
                    <a:pt x="73583" y="259372"/>
                  </a:lnTo>
                  <a:lnTo>
                    <a:pt x="250177" y="259372"/>
                  </a:lnTo>
                  <a:lnTo>
                    <a:pt x="250177" y="190792"/>
                  </a:lnTo>
                  <a:lnTo>
                    <a:pt x="73583" y="190792"/>
                  </a:lnTo>
                  <a:lnTo>
                    <a:pt x="73583" y="68872"/>
                  </a:lnTo>
                  <a:lnTo>
                    <a:pt x="270421" y="68872"/>
                  </a:lnTo>
                  <a:lnTo>
                    <a:pt x="270421" y="292"/>
                  </a:lnTo>
                  <a:close/>
                </a:path>
                <a:path w="2118359" h="444500">
                  <a:moveTo>
                    <a:pt x="408368" y="0"/>
                  </a:moveTo>
                  <a:lnTo>
                    <a:pt x="337235" y="0"/>
                  </a:lnTo>
                  <a:lnTo>
                    <a:pt x="337235" y="434746"/>
                  </a:lnTo>
                  <a:lnTo>
                    <a:pt x="408368" y="434746"/>
                  </a:lnTo>
                  <a:lnTo>
                    <a:pt x="408368" y="0"/>
                  </a:lnTo>
                  <a:close/>
                </a:path>
                <a:path w="2118359" h="444500">
                  <a:moveTo>
                    <a:pt x="570852" y="136131"/>
                  </a:moveTo>
                  <a:lnTo>
                    <a:pt x="500329" y="136131"/>
                  </a:lnTo>
                  <a:lnTo>
                    <a:pt x="500329" y="434746"/>
                  </a:lnTo>
                  <a:lnTo>
                    <a:pt x="570852" y="434746"/>
                  </a:lnTo>
                  <a:lnTo>
                    <a:pt x="570852" y="136131"/>
                  </a:lnTo>
                  <a:close/>
                </a:path>
                <a:path w="2118359" h="444500">
                  <a:moveTo>
                    <a:pt x="918286" y="245897"/>
                  </a:moveTo>
                  <a:lnTo>
                    <a:pt x="911694" y="199720"/>
                  </a:lnTo>
                  <a:lnTo>
                    <a:pt x="891692" y="162115"/>
                  </a:lnTo>
                  <a:lnTo>
                    <a:pt x="858024" y="136804"/>
                  </a:lnTo>
                  <a:lnTo>
                    <a:pt x="810374" y="127546"/>
                  </a:lnTo>
                  <a:lnTo>
                    <a:pt x="785368" y="130276"/>
                  </a:lnTo>
                  <a:lnTo>
                    <a:pt x="761161" y="138887"/>
                  </a:lnTo>
                  <a:lnTo>
                    <a:pt x="739495" y="153936"/>
                  </a:lnTo>
                  <a:lnTo>
                    <a:pt x="722071" y="175996"/>
                  </a:lnTo>
                  <a:lnTo>
                    <a:pt x="722071" y="136131"/>
                  </a:lnTo>
                  <a:lnTo>
                    <a:pt x="652780" y="136131"/>
                  </a:lnTo>
                  <a:lnTo>
                    <a:pt x="652780" y="434746"/>
                  </a:lnTo>
                  <a:lnTo>
                    <a:pt x="723912" y="434746"/>
                  </a:lnTo>
                  <a:lnTo>
                    <a:pt x="723912" y="262445"/>
                  </a:lnTo>
                  <a:lnTo>
                    <a:pt x="727900" y="234873"/>
                  </a:lnTo>
                  <a:lnTo>
                    <a:pt x="739698" y="212471"/>
                  </a:lnTo>
                  <a:lnTo>
                    <a:pt x="759091" y="197434"/>
                  </a:lnTo>
                  <a:lnTo>
                    <a:pt x="785850" y="191922"/>
                  </a:lnTo>
                  <a:lnTo>
                    <a:pt x="814311" y="197104"/>
                  </a:lnTo>
                  <a:lnTo>
                    <a:pt x="833285" y="211239"/>
                  </a:lnTo>
                  <a:lnTo>
                    <a:pt x="843876" y="232283"/>
                  </a:lnTo>
                  <a:lnTo>
                    <a:pt x="847166" y="258152"/>
                  </a:lnTo>
                  <a:lnTo>
                    <a:pt x="847166" y="434746"/>
                  </a:lnTo>
                  <a:lnTo>
                    <a:pt x="918286" y="434746"/>
                  </a:lnTo>
                  <a:lnTo>
                    <a:pt x="918286" y="245897"/>
                  </a:lnTo>
                  <a:close/>
                </a:path>
                <a:path w="2118359" h="444500">
                  <a:moveTo>
                    <a:pt x="1276197" y="434746"/>
                  </a:moveTo>
                  <a:lnTo>
                    <a:pt x="1275435" y="427596"/>
                  </a:lnTo>
                  <a:lnTo>
                    <a:pt x="1274432" y="415747"/>
                  </a:lnTo>
                  <a:lnTo>
                    <a:pt x="1273517" y="399402"/>
                  </a:lnTo>
                  <a:lnTo>
                    <a:pt x="1273454" y="396125"/>
                  </a:lnTo>
                  <a:lnTo>
                    <a:pt x="1273136" y="380174"/>
                  </a:lnTo>
                  <a:lnTo>
                    <a:pt x="1273136" y="379564"/>
                  </a:lnTo>
                  <a:lnTo>
                    <a:pt x="1273136" y="191312"/>
                  </a:lnTo>
                  <a:lnTo>
                    <a:pt x="1273136" y="171069"/>
                  </a:lnTo>
                  <a:lnTo>
                    <a:pt x="1273136" y="0"/>
                  </a:lnTo>
                  <a:lnTo>
                    <a:pt x="1204455" y="0"/>
                  </a:lnTo>
                  <a:lnTo>
                    <a:pt x="1204455" y="283908"/>
                  </a:lnTo>
                  <a:lnTo>
                    <a:pt x="1198651" y="322910"/>
                  </a:lnTo>
                  <a:lnTo>
                    <a:pt x="1182382" y="353123"/>
                  </a:lnTo>
                  <a:lnTo>
                    <a:pt x="1157376" y="372630"/>
                  </a:lnTo>
                  <a:lnTo>
                    <a:pt x="1125359" y="379564"/>
                  </a:lnTo>
                  <a:lnTo>
                    <a:pt x="1092365" y="372732"/>
                  </a:lnTo>
                  <a:lnTo>
                    <a:pt x="1067028" y="353428"/>
                  </a:lnTo>
                  <a:lnTo>
                    <a:pt x="1050759" y="323430"/>
                  </a:lnTo>
                  <a:lnTo>
                    <a:pt x="1045019" y="284518"/>
                  </a:lnTo>
                  <a:lnTo>
                    <a:pt x="1051115" y="245897"/>
                  </a:lnTo>
                  <a:lnTo>
                    <a:pt x="1093660" y="197853"/>
                  </a:lnTo>
                  <a:lnTo>
                    <a:pt x="1157884" y="197764"/>
                  </a:lnTo>
                  <a:lnTo>
                    <a:pt x="1198740" y="245376"/>
                  </a:lnTo>
                  <a:lnTo>
                    <a:pt x="1204455" y="283908"/>
                  </a:lnTo>
                  <a:lnTo>
                    <a:pt x="1204455" y="0"/>
                  </a:lnTo>
                  <a:lnTo>
                    <a:pt x="1203845" y="0"/>
                  </a:lnTo>
                  <a:lnTo>
                    <a:pt x="1203845" y="171069"/>
                  </a:lnTo>
                  <a:lnTo>
                    <a:pt x="1193584" y="156349"/>
                  </a:lnTo>
                  <a:lnTo>
                    <a:pt x="1176096" y="142481"/>
                  </a:lnTo>
                  <a:lnTo>
                    <a:pt x="1150543" y="132181"/>
                  </a:lnTo>
                  <a:lnTo>
                    <a:pt x="1116152" y="128155"/>
                  </a:lnTo>
                  <a:lnTo>
                    <a:pt x="1069098" y="136169"/>
                  </a:lnTo>
                  <a:lnTo>
                    <a:pt x="1029779" y="158470"/>
                  </a:lnTo>
                  <a:lnTo>
                    <a:pt x="999769" y="192392"/>
                  </a:lnTo>
                  <a:lnTo>
                    <a:pt x="980617" y="235292"/>
                  </a:lnTo>
                  <a:lnTo>
                    <a:pt x="973899" y="284518"/>
                  </a:lnTo>
                  <a:lnTo>
                    <a:pt x="980579" y="335521"/>
                  </a:lnTo>
                  <a:lnTo>
                    <a:pt x="999680" y="378929"/>
                  </a:lnTo>
                  <a:lnTo>
                    <a:pt x="1029792" y="412597"/>
                  </a:lnTo>
                  <a:lnTo>
                    <a:pt x="1069492" y="434378"/>
                  </a:lnTo>
                  <a:lnTo>
                    <a:pt x="1117384" y="442112"/>
                  </a:lnTo>
                  <a:lnTo>
                    <a:pt x="1146949" y="438467"/>
                  </a:lnTo>
                  <a:lnTo>
                    <a:pt x="1171803" y="428548"/>
                  </a:lnTo>
                  <a:lnTo>
                    <a:pt x="1191374" y="413918"/>
                  </a:lnTo>
                  <a:lnTo>
                    <a:pt x="1205064" y="396125"/>
                  </a:lnTo>
                  <a:lnTo>
                    <a:pt x="1205369" y="406387"/>
                  </a:lnTo>
                  <a:lnTo>
                    <a:pt x="1206144" y="417512"/>
                  </a:lnTo>
                  <a:lnTo>
                    <a:pt x="1207135" y="427596"/>
                  </a:lnTo>
                  <a:lnTo>
                    <a:pt x="1208125" y="434746"/>
                  </a:lnTo>
                  <a:lnTo>
                    <a:pt x="1276197" y="434746"/>
                  </a:lnTo>
                  <a:close/>
                </a:path>
                <a:path w="2118359" h="444500">
                  <a:moveTo>
                    <a:pt x="1619262" y="282067"/>
                  </a:moveTo>
                  <a:lnTo>
                    <a:pt x="1615694" y="252641"/>
                  </a:lnTo>
                  <a:lnTo>
                    <a:pt x="1612912" y="229666"/>
                  </a:lnTo>
                  <a:lnTo>
                    <a:pt x="1594383" y="186664"/>
                  </a:lnTo>
                  <a:lnTo>
                    <a:pt x="1594142" y="186410"/>
                  </a:lnTo>
                  <a:lnTo>
                    <a:pt x="1564424" y="154343"/>
                  </a:lnTo>
                  <a:lnTo>
                    <a:pt x="1547507" y="145872"/>
                  </a:lnTo>
                  <a:lnTo>
                    <a:pt x="1547507" y="252641"/>
                  </a:lnTo>
                  <a:lnTo>
                    <a:pt x="1400962" y="252641"/>
                  </a:lnTo>
                  <a:lnTo>
                    <a:pt x="1421574" y="207568"/>
                  </a:lnTo>
                  <a:lnTo>
                    <a:pt x="1473936" y="186410"/>
                  </a:lnTo>
                  <a:lnTo>
                    <a:pt x="1528660" y="206413"/>
                  </a:lnTo>
                  <a:lnTo>
                    <a:pt x="1547507" y="252641"/>
                  </a:lnTo>
                  <a:lnTo>
                    <a:pt x="1547507" y="145872"/>
                  </a:lnTo>
                  <a:lnTo>
                    <a:pt x="1523809" y="133997"/>
                  </a:lnTo>
                  <a:lnTo>
                    <a:pt x="1473314" y="126936"/>
                  </a:lnTo>
                  <a:lnTo>
                    <a:pt x="1429245" y="134188"/>
                  </a:lnTo>
                  <a:lnTo>
                    <a:pt x="1389583" y="154990"/>
                  </a:lnTo>
                  <a:lnTo>
                    <a:pt x="1357426" y="187858"/>
                  </a:lnTo>
                  <a:lnTo>
                    <a:pt x="1335874" y="231317"/>
                  </a:lnTo>
                  <a:lnTo>
                    <a:pt x="1328000" y="283908"/>
                  </a:lnTo>
                  <a:lnTo>
                    <a:pt x="1336103" y="339407"/>
                  </a:lnTo>
                  <a:lnTo>
                    <a:pt x="1358430" y="383946"/>
                  </a:lnTo>
                  <a:lnTo>
                    <a:pt x="1391970" y="416750"/>
                  </a:lnTo>
                  <a:lnTo>
                    <a:pt x="1433715" y="437019"/>
                  </a:lnTo>
                  <a:lnTo>
                    <a:pt x="1480680" y="443953"/>
                  </a:lnTo>
                  <a:lnTo>
                    <a:pt x="1529778" y="436524"/>
                  </a:lnTo>
                  <a:lnTo>
                    <a:pt x="1569059" y="416280"/>
                  </a:lnTo>
                  <a:lnTo>
                    <a:pt x="1597863" y="386270"/>
                  </a:lnTo>
                  <a:lnTo>
                    <a:pt x="1599615" y="382638"/>
                  </a:lnTo>
                  <a:lnTo>
                    <a:pt x="1615579" y="349529"/>
                  </a:lnTo>
                  <a:lnTo>
                    <a:pt x="1555496" y="330504"/>
                  </a:lnTo>
                  <a:lnTo>
                    <a:pt x="1545704" y="351066"/>
                  </a:lnTo>
                  <a:lnTo>
                    <a:pt x="1530502" y="367601"/>
                  </a:lnTo>
                  <a:lnTo>
                    <a:pt x="1509102" y="378625"/>
                  </a:lnTo>
                  <a:lnTo>
                    <a:pt x="1480680" y="382638"/>
                  </a:lnTo>
                  <a:lnTo>
                    <a:pt x="1449565" y="376847"/>
                  </a:lnTo>
                  <a:lnTo>
                    <a:pt x="1424038" y="360705"/>
                  </a:lnTo>
                  <a:lnTo>
                    <a:pt x="1406436" y="336067"/>
                  </a:lnTo>
                  <a:lnTo>
                    <a:pt x="1399133" y="304761"/>
                  </a:lnTo>
                  <a:lnTo>
                    <a:pt x="1617421" y="304761"/>
                  </a:lnTo>
                  <a:lnTo>
                    <a:pt x="1618030" y="303530"/>
                  </a:lnTo>
                  <a:lnTo>
                    <a:pt x="1619262" y="293725"/>
                  </a:lnTo>
                  <a:lnTo>
                    <a:pt x="1619262" y="282067"/>
                  </a:lnTo>
                  <a:close/>
                </a:path>
                <a:path w="2118359" h="444500">
                  <a:moveTo>
                    <a:pt x="1851037" y="134277"/>
                  </a:moveTo>
                  <a:lnTo>
                    <a:pt x="1840611" y="132448"/>
                  </a:lnTo>
                  <a:lnTo>
                    <a:pt x="1832025" y="132448"/>
                  </a:lnTo>
                  <a:lnTo>
                    <a:pt x="1803933" y="135928"/>
                  </a:lnTo>
                  <a:lnTo>
                    <a:pt x="1779358" y="146011"/>
                  </a:lnTo>
                  <a:lnTo>
                    <a:pt x="1759508" y="162191"/>
                  </a:lnTo>
                  <a:lnTo>
                    <a:pt x="1745564" y="183959"/>
                  </a:lnTo>
                  <a:lnTo>
                    <a:pt x="1745564" y="136131"/>
                  </a:lnTo>
                  <a:lnTo>
                    <a:pt x="1676260" y="136131"/>
                  </a:lnTo>
                  <a:lnTo>
                    <a:pt x="1676260" y="434746"/>
                  </a:lnTo>
                  <a:lnTo>
                    <a:pt x="1747405" y="434746"/>
                  </a:lnTo>
                  <a:lnTo>
                    <a:pt x="1747405" y="292481"/>
                  </a:lnTo>
                  <a:lnTo>
                    <a:pt x="1752193" y="255244"/>
                  </a:lnTo>
                  <a:lnTo>
                    <a:pt x="1766874" y="227723"/>
                  </a:lnTo>
                  <a:lnTo>
                    <a:pt x="1791893" y="210654"/>
                  </a:lnTo>
                  <a:lnTo>
                    <a:pt x="1827733" y="204800"/>
                  </a:lnTo>
                  <a:lnTo>
                    <a:pt x="1835086" y="204800"/>
                  </a:lnTo>
                  <a:lnTo>
                    <a:pt x="1843062" y="205422"/>
                  </a:lnTo>
                  <a:lnTo>
                    <a:pt x="1851037" y="206641"/>
                  </a:lnTo>
                  <a:lnTo>
                    <a:pt x="1851037" y="134277"/>
                  </a:lnTo>
                  <a:close/>
                </a:path>
                <a:path w="2118359" h="444500">
                  <a:moveTo>
                    <a:pt x="2117763" y="348297"/>
                  </a:moveTo>
                  <a:lnTo>
                    <a:pt x="2095995" y="290957"/>
                  </a:lnTo>
                  <a:lnTo>
                    <a:pt x="2031923" y="257530"/>
                  </a:lnTo>
                  <a:lnTo>
                    <a:pt x="1986546" y="248335"/>
                  </a:lnTo>
                  <a:lnTo>
                    <a:pt x="1974088" y="244144"/>
                  </a:lnTo>
                  <a:lnTo>
                    <a:pt x="1964626" y="237299"/>
                  </a:lnTo>
                  <a:lnTo>
                    <a:pt x="1958606" y="228155"/>
                  </a:lnTo>
                  <a:lnTo>
                    <a:pt x="1956498" y="217068"/>
                  </a:lnTo>
                  <a:lnTo>
                    <a:pt x="1959660" y="203936"/>
                  </a:lnTo>
                  <a:lnTo>
                    <a:pt x="1968525" y="193001"/>
                  </a:lnTo>
                  <a:lnTo>
                    <a:pt x="1982114" y="185508"/>
                  </a:lnTo>
                  <a:lnTo>
                    <a:pt x="1999424" y="182727"/>
                  </a:lnTo>
                  <a:lnTo>
                    <a:pt x="2024519" y="187312"/>
                  </a:lnTo>
                  <a:lnTo>
                    <a:pt x="2041042" y="198666"/>
                  </a:lnTo>
                  <a:lnTo>
                    <a:pt x="2050554" y="213258"/>
                  </a:lnTo>
                  <a:lnTo>
                    <a:pt x="2054606" y="227495"/>
                  </a:lnTo>
                  <a:lnTo>
                    <a:pt x="2114702" y="210324"/>
                  </a:lnTo>
                  <a:lnTo>
                    <a:pt x="2106345" y="184873"/>
                  </a:lnTo>
                  <a:lnTo>
                    <a:pt x="2086495" y="157581"/>
                  </a:lnTo>
                  <a:lnTo>
                    <a:pt x="2051926" y="135813"/>
                  </a:lnTo>
                  <a:lnTo>
                    <a:pt x="1999424" y="126923"/>
                  </a:lnTo>
                  <a:lnTo>
                    <a:pt x="1956142" y="134645"/>
                  </a:lnTo>
                  <a:lnTo>
                    <a:pt x="1921319" y="155511"/>
                  </a:lnTo>
                  <a:lnTo>
                    <a:pt x="1898103" y="186169"/>
                  </a:lnTo>
                  <a:lnTo>
                    <a:pt x="1889671" y="223202"/>
                  </a:lnTo>
                  <a:lnTo>
                    <a:pt x="1894801" y="252501"/>
                  </a:lnTo>
                  <a:lnTo>
                    <a:pt x="1910054" y="277774"/>
                  </a:lnTo>
                  <a:lnTo>
                    <a:pt x="1935187" y="297535"/>
                  </a:lnTo>
                  <a:lnTo>
                    <a:pt x="1969985" y="310273"/>
                  </a:lnTo>
                  <a:lnTo>
                    <a:pt x="2014131" y="320090"/>
                  </a:lnTo>
                  <a:lnTo>
                    <a:pt x="2029688" y="325081"/>
                  </a:lnTo>
                  <a:lnTo>
                    <a:pt x="2040585" y="332498"/>
                  </a:lnTo>
                  <a:lnTo>
                    <a:pt x="2046986" y="341985"/>
                  </a:lnTo>
                  <a:lnTo>
                    <a:pt x="2049081" y="353199"/>
                  </a:lnTo>
                  <a:lnTo>
                    <a:pt x="2046236" y="366318"/>
                  </a:lnTo>
                  <a:lnTo>
                    <a:pt x="2037740" y="377266"/>
                  </a:lnTo>
                  <a:lnTo>
                    <a:pt x="2023732" y="384759"/>
                  </a:lnTo>
                  <a:lnTo>
                    <a:pt x="2004326" y="387540"/>
                  </a:lnTo>
                  <a:lnTo>
                    <a:pt x="1979142" y="383374"/>
                  </a:lnTo>
                  <a:lnTo>
                    <a:pt x="1960638" y="372211"/>
                  </a:lnTo>
                  <a:lnTo>
                    <a:pt x="1948802" y="355981"/>
                  </a:lnTo>
                  <a:lnTo>
                    <a:pt x="1943620" y="336638"/>
                  </a:lnTo>
                  <a:lnTo>
                    <a:pt x="1881695" y="353809"/>
                  </a:lnTo>
                  <a:lnTo>
                    <a:pt x="1890344" y="382117"/>
                  </a:lnTo>
                  <a:lnTo>
                    <a:pt x="1912277" y="411530"/>
                  </a:lnTo>
                  <a:lnTo>
                    <a:pt x="1949729" y="434606"/>
                  </a:lnTo>
                  <a:lnTo>
                    <a:pt x="2004936" y="443941"/>
                  </a:lnTo>
                  <a:lnTo>
                    <a:pt x="2054644" y="435381"/>
                  </a:lnTo>
                  <a:lnTo>
                    <a:pt x="2089873" y="413131"/>
                  </a:lnTo>
                  <a:lnTo>
                    <a:pt x="2110829" y="382384"/>
                  </a:lnTo>
                  <a:lnTo>
                    <a:pt x="2117763" y="348297"/>
                  </a:lnTo>
                  <a:close/>
                </a:path>
              </a:pathLst>
            </a:custGeom>
            <a:solidFill>
              <a:srgbClr val="212C4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486" y="9620952"/>
              <a:ext cx="76783" cy="76783"/>
            </a:xfrm>
            <a:prstGeom prst="rect">
              <a:avLst/>
            </a:prstGeom>
          </p:spPr>
        </p:pic>
      </p:grpSp>
      <p:sp>
        <p:nvSpPr>
          <p:cNvPr id="12" name="object 12" descr=""/>
          <p:cNvSpPr/>
          <p:nvPr/>
        </p:nvSpPr>
        <p:spPr>
          <a:xfrm>
            <a:off x="0" y="0"/>
            <a:ext cx="565785" cy="11308715"/>
          </a:xfrm>
          <a:custGeom>
            <a:avLst/>
            <a:gdLst/>
            <a:ahLst/>
            <a:cxnLst/>
            <a:rect l="l" t="t" r="r" b="b"/>
            <a:pathLst>
              <a:path w="565785" h="11308715">
                <a:moveTo>
                  <a:pt x="565427" y="0"/>
                </a:moveTo>
                <a:lnTo>
                  <a:pt x="0" y="0"/>
                </a:lnTo>
                <a:lnTo>
                  <a:pt x="0" y="11308556"/>
                </a:lnTo>
                <a:lnTo>
                  <a:pt x="565427" y="11308556"/>
                </a:lnTo>
                <a:lnTo>
                  <a:pt x="565427" y="0"/>
                </a:lnTo>
                <a:close/>
              </a:path>
            </a:pathLst>
          </a:custGeom>
          <a:solidFill>
            <a:srgbClr val="222C4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673112" y="6572373"/>
            <a:ext cx="11240135" cy="38957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233045">
              <a:lnSpc>
                <a:spcPts val="4370"/>
              </a:lnSpc>
              <a:spcBef>
                <a:spcPts val="150"/>
              </a:spcBef>
            </a:pPr>
            <a:r>
              <a:rPr dirty="0" sz="3550" spc="-229">
                <a:solidFill>
                  <a:srgbClr val="222C4A"/>
                </a:solidFill>
                <a:latin typeface="CircularXX Book"/>
                <a:cs typeface="CircularXX Book"/>
              </a:rPr>
              <a:t>To</a:t>
            </a:r>
            <a:r>
              <a:rPr dirty="0" sz="3550" spc="-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celebrate</a:t>
            </a:r>
            <a:r>
              <a:rPr dirty="0" sz="3550" spc="-21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the</a:t>
            </a:r>
            <a:r>
              <a:rPr dirty="0" sz="3550" spc="-16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AFL</a:t>
            </a:r>
            <a:r>
              <a:rPr dirty="0" sz="3550" spc="-16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Gather</a:t>
            </a:r>
            <a:r>
              <a:rPr dirty="0" sz="3550" spc="-14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0">
                <a:solidFill>
                  <a:srgbClr val="222C4A"/>
                </a:solidFill>
                <a:latin typeface="CircularXX Book"/>
                <a:cs typeface="CircularXX Book"/>
              </a:rPr>
              <a:t>Round,</a:t>
            </a:r>
            <a:r>
              <a:rPr dirty="0" sz="3550" spc="-14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which</a:t>
            </a:r>
            <a:r>
              <a:rPr dirty="0" sz="3550" spc="-14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will</a:t>
            </a:r>
            <a:r>
              <a:rPr dirty="0" sz="3550" spc="-7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be</a:t>
            </a:r>
            <a:r>
              <a:rPr dirty="0" sz="3550" spc="-7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5">
                <a:solidFill>
                  <a:srgbClr val="222C4A"/>
                </a:solidFill>
                <a:latin typeface="CircularXX Book"/>
                <a:cs typeface="CircularXX Book"/>
              </a:rPr>
              <a:t>on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our</a:t>
            </a:r>
            <a:r>
              <a:rPr dirty="0" sz="3550" spc="-204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doorstep</a:t>
            </a:r>
            <a:r>
              <a:rPr dirty="0" sz="3550" spc="-15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this</a:t>
            </a:r>
            <a:r>
              <a:rPr dirty="0" sz="3550" spc="-16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0">
                <a:solidFill>
                  <a:srgbClr val="222C4A"/>
                </a:solidFill>
                <a:latin typeface="CircularXX Book"/>
                <a:cs typeface="CircularXX Book"/>
              </a:rPr>
              <a:t>weekend,</a:t>
            </a:r>
            <a:r>
              <a:rPr dirty="0" sz="3550" spc="-17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you’re</a:t>
            </a:r>
            <a:r>
              <a:rPr dirty="0" sz="3550" spc="-9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invited</a:t>
            </a:r>
            <a:r>
              <a:rPr dirty="0" sz="3550" spc="-15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to</a:t>
            </a:r>
            <a:r>
              <a:rPr dirty="0" sz="3550" spc="-16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5">
                <a:solidFill>
                  <a:srgbClr val="222C4A"/>
                </a:solidFill>
                <a:latin typeface="CircularXX Book"/>
                <a:cs typeface="CircularXX Book"/>
              </a:rPr>
              <a:t>wear</a:t>
            </a:r>
            <a:r>
              <a:rPr dirty="0" sz="3550" spc="-20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0">
                <a:solidFill>
                  <a:srgbClr val="222C4A"/>
                </a:solidFill>
                <a:latin typeface="CircularXX Book"/>
                <a:cs typeface="CircularXX Book"/>
              </a:rPr>
              <a:t>your favourite</a:t>
            </a:r>
            <a:r>
              <a:rPr dirty="0" sz="3550" spc="-15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team</a:t>
            </a:r>
            <a:r>
              <a:rPr dirty="0" sz="3550" spc="-8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colours</a:t>
            </a:r>
            <a:r>
              <a:rPr dirty="0" sz="3550" spc="-14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to</a:t>
            </a:r>
            <a:r>
              <a:rPr dirty="0" sz="3550" spc="-14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the</a:t>
            </a:r>
            <a:r>
              <a:rPr dirty="0" sz="3550" spc="-8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City</a:t>
            </a:r>
            <a:r>
              <a:rPr dirty="0" sz="3550" spc="-17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Campus</a:t>
            </a:r>
            <a:r>
              <a:rPr dirty="0" sz="3550" spc="-8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on</a:t>
            </a:r>
            <a:r>
              <a:rPr dirty="0" sz="3550" spc="-8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Friday.</a:t>
            </a:r>
            <a:endParaRPr sz="3550">
              <a:latin typeface="CircularXX Book"/>
              <a:cs typeface="CircularXX Book"/>
            </a:endParaRPr>
          </a:p>
          <a:p>
            <a:pPr marL="12700" marR="5080">
              <a:lnSpc>
                <a:spcPts val="4370"/>
              </a:lnSpc>
            </a:pP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Any</a:t>
            </a:r>
            <a:r>
              <a:rPr dirty="0" sz="3550" spc="-18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sport</a:t>
            </a:r>
            <a:r>
              <a:rPr dirty="0" sz="3550" spc="-17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welcome!</a:t>
            </a:r>
            <a:r>
              <a:rPr dirty="0" sz="3550" spc="-10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It</a:t>
            </a:r>
            <a:r>
              <a:rPr dirty="0" sz="3550" spc="-10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could</a:t>
            </a:r>
            <a:r>
              <a:rPr dirty="0" sz="3550" spc="-11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be</a:t>
            </a:r>
            <a:r>
              <a:rPr dirty="0" sz="3550" spc="-19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AFL,</a:t>
            </a:r>
            <a:r>
              <a:rPr dirty="0" sz="3550" spc="-10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20">
                <a:solidFill>
                  <a:srgbClr val="222C4A"/>
                </a:solidFill>
                <a:latin typeface="CircularXX Book"/>
                <a:cs typeface="CircularXX Book"/>
              </a:rPr>
              <a:t>soccer,</a:t>
            </a:r>
            <a:r>
              <a:rPr dirty="0" sz="3550" spc="-11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basketball, </a:t>
            </a:r>
            <a:r>
              <a:rPr dirty="0" sz="3550" spc="-30">
                <a:solidFill>
                  <a:srgbClr val="222C4A"/>
                </a:solidFill>
                <a:latin typeface="CircularXX Book"/>
                <a:cs typeface="CircularXX Book"/>
              </a:rPr>
              <a:t>rugby,</a:t>
            </a:r>
            <a:r>
              <a:rPr dirty="0" sz="3550" spc="-15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roller</a:t>
            </a:r>
            <a:r>
              <a:rPr dirty="0" sz="3550" spc="-21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30">
                <a:solidFill>
                  <a:srgbClr val="222C4A"/>
                </a:solidFill>
                <a:latin typeface="CircularXX Book"/>
                <a:cs typeface="CircularXX Book"/>
              </a:rPr>
              <a:t>derby,</a:t>
            </a:r>
            <a:r>
              <a:rPr dirty="0" sz="3550" spc="-15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Hogwarts</a:t>
            </a:r>
            <a:r>
              <a:rPr dirty="0" sz="3550" spc="-15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quidditch</a:t>
            </a:r>
            <a:r>
              <a:rPr dirty="0" sz="3550" spc="-15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or</a:t>
            </a:r>
            <a:r>
              <a:rPr dirty="0" sz="3550" spc="-21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chess!</a:t>
            </a:r>
            <a:endParaRPr sz="3550">
              <a:latin typeface="CircularXX Book"/>
              <a:cs typeface="CircularXX Book"/>
            </a:endParaRPr>
          </a:p>
          <a:p>
            <a:pPr marL="12700" marR="873760">
              <a:lnSpc>
                <a:spcPts val="4370"/>
              </a:lnSpc>
            </a:pP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We</a:t>
            </a:r>
            <a:r>
              <a:rPr dirty="0" sz="3550" spc="-10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hope</a:t>
            </a:r>
            <a:r>
              <a:rPr dirty="0" sz="3550" spc="-16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to</a:t>
            </a:r>
            <a:r>
              <a:rPr dirty="0" sz="3550" spc="-9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see</a:t>
            </a:r>
            <a:r>
              <a:rPr dirty="0" sz="3550" spc="-18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you</a:t>
            </a:r>
            <a:r>
              <a:rPr dirty="0" sz="3550" spc="-10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here</a:t>
            </a:r>
            <a:r>
              <a:rPr dirty="0" sz="3550" spc="-95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celebrating</a:t>
            </a:r>
            <a:r>
              <a:rPr dirty="0" sz="3550" spc="-18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your</a:t>
            </a:r>
            <a:r>
              <a:rPr dirty="0" sz="3550" spc="-20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favourite </a:t>
            </a:r>
            <a:r>
              <a:rPr dirty="0" sz="3550">
                <a:solidFill>
                  <a:srgbClr val="222C4A"/>
                </a:solidFill>
                <a:latin typeface="CircularXX Book"/>
                <a:cs typeface="CircularXX Book"/>
              </a:rPr>
              <a:t>sports</a:t>
            </a:r>
            <a:r>
              <a:rPr dirty="0" sz="3550" spc="-170">
                <a:solidFill>
                  <a:srgbClr val="222C4A"/>
                </a:solidFill>
                <a:latin typeface="CircularXX Book"/>
                <a:cs typeface="CircularXX Book"/>
              </a:rPr>
              <a:t> </a:t>
            </a:r>
            <a:r>
              <a:rPr dirty="0" sz="3550" spc="-10">
                <a:solidFill>
                  <a:srgbClr val="222C4A"/>
                </a:solidFill>
                <a:latin typeface="CircularXX Book"/>
                <a:cs typeface="CircularXX Book"/>
              </a:rPr>
              <a:t>team.</a:t>
            </a:r>
            <a:endParaRPr sz="3550">
              <a:latin typeface="CircularXX Book"/>
              <a:cs typeface="CircularXX Book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9720" rIns="0" bIns="0" rtlCol="0" vert="horz">
            <a:spAutoFit/>
          </a:bodyPr>
          <a:lstStyle/>
          <a:p>
            <a:pPr marL="12700" marR="5080">
              <a:lnSpc>
                <a:spcPts val="12530"/>
              </a:lnSpc>
              <a:spcBef>
                <a:spcPts val="2360"/>
              </a:spcBef>
            </a:pPr>
            <a:r>
              <a:rPr dirty="0" spc="-1355"/>
              <a:t>T</a:t>
            </a:r>
            <a:r>
              <a:rPr dirty="0"/>
              <a:t>eam</a:t>
            </a:r>
            <a:r>
              <a:rPr dirty="0" spc="5"/>
              <a:t> </a:t>
            </a:r>
            <a:r>
              <a:rPr dirty="0" spc="-10"/>
              <a:t>Colours </a:t>
            </a:r>
            <a:r>
              <a:rPr dirty="0"/>
              <a:t>Day</a:t>
            </a:r>
            <a:r>
              <a:rPr dirty="0" spc="-440"/>
              <a:t> </a:t>
            </a:r>
            <a:r>
              <a:rPr dirty="0"/>
              <a:t>@</a:t>
            </a:r>
            <a:r>
              <a:rPr dirty="0" spc="-145"/>
              <a:t> </a:t>
            </a:r>
            <a:r>
              <a:rPr dirty="0" spc="-10"/>
              <a:t>Flinders </a:t>
            </a:r>
            <a:r>
              <a:rPr dirty="0"/>
              <a:t>City</a:t>
            </a:r>
            <a:r>
              <a:rPr dirty="0" spc="-300"/>
              <a:t> </a:t>
            </a:r>
            <a:r>
              <a:rPr dirty="0" spc="-10"/>
              <a:t>Campus</a:t>
            </a:r>
          </a:p>
        </p:txBody>
      </p:sp>
      <p:sp>
        <p:nvSpPr>
          <p:cNvPr id="15" name="object 15" descr=""/>
          <p:cNvSpPr/>
          <p:nvPr/>
        </p:nvSpPr>
        <p:spPr>
          <a:xfrm>
            <a:off x="14200447" y="0"/>
            <a:ext cx="5904230" cy="8998585"/>
          </a:xfrm>
          <a:custGeom>
            <a:avLst/>
            <a:gdLst/>
            <a:ahLst/>
            <a:cxnLst/>
            <a:rect l="l" t="t" r="r" b="b"/>
            <a:pathLst>
              <a:path w="5904230" h="8998585">
                <a:moveTo>
                  <a:pt x="5903652" y="0"/>
                </a:moveTo>
                <a:lnTo>
                  <a:pt x="0" y="0"/>
                </a:lnTo>
                <a:lnTo>
                  <a:pt x="0" y="8998155"/>
                </a:lnTo>
                <a:lnTo>
                  <a:pt x="5903652" y="8998155"/>
                </a:lnTo>
                <a:lnTo>
                  <a:pt x="59036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2024-04-29T04:28:34Z</dcterms:created>
  <dcterms:modified xsi:type="dcterms:W3CDTF">2024-04-29T04:28:34Z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2024-04-29T00:00:00Z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2024-04-29T00:00:00Z</vt:filetime>
  </property>
  <property fmtid="{D5CDD505-2E9C-101B-9397-08002B2CF9AE}" pid="5" name="Producer">
    <vt:lpwstr>Adobe PDF Library 17.0</vt:lpwstr>
  </property>
</Properties>
</file>