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794500" cy="9931400"/>
  <p:embeddedFontLst>
    <p:embeddedFont>
      <p:font typeface="Garet Bold" panose="020B0604020202020204" charset="0"/>
      <p:regular r:id="rId8"/>
    </p:embeddedFont>
    <p:embeddedFont>
      <p:font typeface="Public Sans Thin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914" y="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>
            <a:off x="381000" y="7726814"/>
            <a:ext cx="8787466" cy="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8" name="AutoShape 8"/>
          <p:cNvSpPr/>
          <p:nvPr/>
        </p:nvSpPr>
        <p:spPr>
          <a:xfrm flipH="1" flipV="1">
            <a:off x="9187516" y="6134825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T&amp;R: Level B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40401" y="923925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40401" y="7974464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631858" y="6528412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631858" y="923925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639039" y="1264808"/>
            <a:ext cx="7940546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high-quality contributions to research and/or application in industry/creative contexts.</a:t>
            </a: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in research leadership through contributions to funded projects, mentoring, development and support of more junior staff.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40401" y="1362075"/>
            <a:ext cx="8274638" cy="3639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Designs, delivers and leads evidence-informed, inclusive and innovative teaching, curriculum design, and/or educational support at topic or equivalent level. 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with learning and teaching scholarship, mentoring, support and development of others.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40401" y="8301744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9631858" y="6857428"/>
            <a:ext cx="7981141" cy="1330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leadership in local activities aligned with role.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discipline or College level projects, strategies and governance, and makes positive contributions to external partnerships.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44051" y="344644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TS: Level B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37859" y="952500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58826" y="923925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378016" y="1189403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378016" y="3758946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07141" y="1462789"/>
            <a:ext cx="8274638" cy="3620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Designs, delivers and leads evidence-informed, inclusive and innovative teaching, curriculum design, and/or educational support at topic or equivalent level. 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with learning and teaching scholarship, mentoring, support and development of others.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378016" y="4032933"/>
            <a:ext cx="7981141" cy="2485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leadership in local activities aligned with role.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discipline or College level projects, strategies and governance, and makes positive contributions to external partnerships.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68466" y="6886165"/>
            <a:ext cx="19050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78042" y="337916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4818973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RO: Level B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375321" y="1185862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75321" y="3659740"/>
            <a:ext cx="6788146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36464B"/>
                </a:solidFill>
                <a:latin typeface="Garet Bold"/>
              </a:rPr>
              <a:t>University, Professional &amp; Community Service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375321" y="1502010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85488" y="1090612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5488" y="1502010"/>
            <a:ext cx="7940546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high-quality contributions to research and/or application in industry/creative contexts.</a:t>
            </a: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Engages in research leadership through contributions to funded projects, mentoring, development and support of more junior staff.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375321" y="3974065"/>
            <a:ext cx="7981141" cy="2485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leadership in local activities aligned with role.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discipline or College level projects, strategies and governance, and makes positive contributions to external partnerships.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3A5132E6D024FB3E0001174C8961C" ma:contentTypeVersion="4" ma:contentTypeDescription="Create a new document." ma:contentTypeScope="" ma:versionID="7238b58ae79b700157d9b0e1d2a3d83d">
  <xsd:schema xmlns:xsd="http://www.w3.org/2001/XMLSchema" xmlns:xs="http://www.w3.org/2001/XMLSchema" xmlns:p="http://schemas.microsoft.com/office/2006/metadata/properties" xmlns:ns2="bbd16d57-8541-400a-bc1d-c85728586cc5" targetNamespace="http://schemas.microsoft.com/office/2006/metadata/properties" ma:root="true" ma:fieldsID="0740d1afb8e77993a900290702f07526" ns2:_="">
    <xsd:import namespace="bbd16d57-8541-400a-bc1d-c85728586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16d57-8541-400a-bc1d-c85728586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5D8006-93F3-4BF8-8A4F-631960AD08BD}">
  <ds:schemaRefs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bbd16d57-8541-400a-bc1d-c85728586cc5"/>
  </ds:schemaRefs>
</ds:datastoreItem>
</file>

<file path=customXml/itemProps2.xml><?xml version="1.0" encoding="utf-8"?>
<ds:datastoreItem xmlns:ds="http://schemas.openxmlformats.org/officeDocument/2006/customXml" ds:itemID="{EFBA81E5-4B8A-4B2E-A841-77B51D2BC6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655EF0-F694-400D-8291-FFA437A307A4}"/>
</file>

<file path=docMetadata/LabelInfo.xml><?xml version="1.0" encoding="utf-8"?>
<clbl:labelList xmlns:clbl="http://schemas.microsoft.com/office/2020/mipLabelMetadata">
  <clbl:label id="{72157dbb-e8bd-40dc-8d00-3f08c234ac47}" enabled="0" method="" siteId="{72157dbb-e8bd-40dc-8d00-3f08c234ac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3912</TotalTime>
  <Words>351</Words>
  <Application>Microsoft Office PowerPoint</Application>
  <PresentationFormat>Custom</PresentationFormat>
  <Paragraphs>104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Garet Bold</vt:lpstr>
      <vt:lpstr>Arial</vt:lpstr>
      <vt:lpstr>Public Sans Thin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Templates - Level B</dc:title>
  <dc:creator>Emily Lawrie</dc:creator>
  <cp:lastModifiedBy>Emily Lawrie</cp:lastModifiedBy>
  <cp:revision>3</cp:revision>
  <cp:lastPrinted>2026-03-09T23:02:56Z</cp:lastPrinted>
  <dcterms:created xsi:type="dcterms:W3CDTF">2006-08-16T00:00:00Z</dcterms:created>
  <dcterms:modified xsi:type="dcterms:W3CDTF">2026-03-10T02:11:02Z</dcterms:modified>
  <dc:identifier>DAFkWrfiwOE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0x010100C2F3A5132E6D024FB3E0001174C8961C</vt:lpwstr>
  </property>
</Properties>
</file>