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</p:sldIdLst>
  <p:sldSz cx="18288000" cy="10287000"/>
  <p:notesSz cx="6858000" cy="9144000"/>
  <p:embeddedFontLst>
    <p:embeddedFont>
      <p:font typeface="Garet Bold" panose="020B0604020202020204" charset="0"/>
      <p:regular r:id="rId8"/>
    </p:embeddedFont>
    <p:embeddedFont>
      <p:font typeface="Public Sans Thin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9E7127-C0CF-45AA-9690-292594B954D7}" v="7" dt="2026-04-10T03:07:02.1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7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awrie" userId="053fec8d-4db6-449a-8e73-7d5899837dae" providerId="ADAL" clId="{5DA63D8C-B9EE-4F86-BE66-70B0446A732E}"/>
    <pc:docChg chg="custSel modSld">
      <pc:chgData name="Emily Lawrie" userId="053fec8d-4db6-449a-8e73-7d5899837dae" providerId="ADAL" clId="{5DA63D8C-B9EE-4F86-BE66-70B0446A732E}" dt="2026-04-10T05:49:51.422" v="24" actId="108"/>
      <pc:docMkLst>
        <pc:docMk/>
      </pc:docMkLst>
      <pc:sldChg chg="addSp delSp modSp mod">
        <pc:chgData name="Emily Lawrie" userId="053fec8d-4db6-449a-8e73-7d5899837dae" providerId="ADAL" clId="{5DA63D8C-B9EE-4F86-BE66-70B0446A732E}" dt="2026-04-10T05:49:51.422" v="24" actId="108"/>
        <pc:sldMkLst>
          <pc:docMk/>
          <pc:sldMk cId="0" sldId="256"/>
        </pc:sldMkLst>
        <pc:spChg chg="mod">
          <ac:chgData name="Emily Lawrie" userId="053fec8d-4db6-449a-8e73-7d5899837dae" providerId="ADAL" clId="{5DA63D8C-B9EE-4F86-BE66-70B0446A732E}" dt="2026-04-10T05:49:46.983" v="23" actId="108"/>
          <ac:spMkLst>
            <pc:docMk/>
            <pc:sldMk cId="0" sldId="256"/>
            <ac:spMk id="15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49:44.026" v="22" actId="108"/>
          <ac:spMkLst>
            <pc:docMk/>
            <pc:sldMk cId="0" sldId="256"/>
            <ac:spMk id="16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2:51:21.644" v="0"/>
          <ac:spMkLst>
            <pc:docMk/>
            <pc:sldMk cId="0" sldId="256"/>
            <ac:spMk id="17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49:51.422" v="24" actId="108"/>
          <ac:spMkLst>
            <pc:docMk/>
            <pc:sldMk cId="0" sldId="256"/>
            <ac:spMk id="18" creationId="{00000000-0000-0000-0000-000000000000}"/>
          </ac:spMkLst>
        </pc:spChg>
        <pc:picChg chg="del">
          <ac:chgData name="Emily Lawrie" userId="053fec8d-4db6-449a-8e73-7d5899837dae" providerId="ADAL" clId="{5DA63D8C-B9EE-4F86-BE66-70B0446A732E}" dt="2026-04-10T02:56:56.419" v="11" actId="478"/>
          <ac:picMkLst>
            <pc:docMk/>
            <pc:sldMk cId="0" sldId="256"/>
            <ac:picMk id="9" creationId="{00000000-0000-0000-0000-000000000000}"/>
          </ac:picMkLst>
        </pc:picChg>
        <pc:picChg chg="add mod">
          <ac:chgData name="Emily Lawrie" userId="053fec8d-4db6-449a-8e73-7d5899837dae" providerId="ADAL" clId="{5DA63D8C-B9EE-4F86-BE66-70B0446A732E}" dt="2026-04-10T02:56:56.656" v="12"/>
          <ac:picMkLst>
            <pc:docMk/>
            <pc:sldMk cId="0" sldId="256"/>
            <ac:picMk id="19" creationId="{3FA8B3EB-3E5A-2B8A-C63E-BCC0E33FF5A2}"/>
          </ac:picMkLst>
        </pc:picChg>
      </pc:sldChg>
      <pc:sldChg chg="addSp delSp modSp mod">
        <pc:chgData name="Emily Lawrie" userId="053fec8d-4db6-449a-8e73-7d5899837dae" providerId="ADAL" clId="{5DA63D8C-B9EE-4F86-BE66-70B0446A732E}" dt="2026-04-10T05:48:29.454" v="21" actId="108"/>
        <pc:sldMkLst>
          <pc:docMk/>
          <pc:sldMk cId="0" sldId="257"/>
        </pc:sldMkLst>
        <pc:spChg chg="mod">
          <ac:chgData name="Emily Lawrie" userId="053fec8d-4db6-449a-8e73-7d5899837dae" providerId="ADAL" clId="{5DA63D8C-B9EE-4F86-BE66-70B0446A732E}" dt="2026-04-10T05:48:29.454" v="21" actId="108"/>
          <ac:spMkLst>
            <pc:docMk/>
            <pc:sldMk cId="0" sldId="257"/>
            <ac:spMk id="12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2:51:31.814" v="1"/>
          <ac:spMkLst>
            <pc:docMk/>
            <pc:sldMk cId="0" sldId="257"/>
            <ac:spMk id="13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48:22.317" v="19" actId="108"/>
          <ac:spMkLst>
            <pc:docMk/>
            <pc:sldMk cId="0" sldId="257"/>
            <ac:spMk id="14" creationId="{00000000-0000-0000-0000-000000000000}"/>
          </ac:spMkLst>
        </pc:spChg>
        <pc:picChg chg="del">
          <ac:chgData name="Emily Lawrie" userId="053fec8d-4db6-449a-8e73-7d5899837dae" providerId="ADAL" clId="{5DA63D8C-B9EE-4F86-BE66-70B0446A732E}" dt="2026-04-10T02:56:51.041" v="9" actId="478"/>
          <ac:picMkLst>
            <pc:docMk/>
            <pc:sldMk cId="0" sldId="257"/>
            <ac:picMk id="8" creationId="{00000000-0000-0000-0000-000000000000}"/>
          </ac:picMkLst>
        </pc:picChg>
        <pc:picChg chg="add mod">
          <ac:chgData name="Emily Lawrie" userId="053fec8d-4db6-449a-8e73-7d5899837dae" providerId="ADAL" clId="{5DA63D8C-B9EE-4F86-BE66-70B0446A732E}" dt="2026-04-10T02:56:52.880" v="10" actId="1076"/>
          <ac:picMkLst>
            <pc:docMk/>
            <pc:sldMk cId="0" sldId="257"/>
            <ac:picMk id="16" creationId="{FA356DDB-36FF-DB4C-C2FE-48A4AED3E4E5}"/>
          </ac:picMkLst>
        </pc:picChg>
      </pc:sldChg>
      <pc:sldChg chg="addSp delSp modSp mod">
        <pc:chgData name="Emily Lawrie" userId="053fec8d-4db6-449a-8e73-7d5899837dae" providerId="ADAL" clId="{5DA63D8C-B9EE-4F86-BE66-70B0446A732E}" dt="2026-04-10T05:48:14.086" v="18" actId="108"/>
        <pc:sldMkLst>
          <pc:docMk/>
          <pc:sldMk cId="0" sldId="258"/>
        </pc:sldMkLst>
        <pc:spChg chg="mod">
          <ac:chgData name="Emily Lawrie" userId="053fec8d-4db6-449a-8e73-7d5899837dae" providerId="ADAL" clId="{5DA63D8C-B9EE-4F86-BE66-70B0446A732E}" dt="2026-04-10T03:03:03.266" v="13" actId="20577"/>
          <ac:spMkLst>
            <pc:docMk/>
            <pc:sldMk cId="0" sldId="258"/>
            <ac:spMk id="11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48:10.074" v="17" actId="108"/>
          <ac:spMkLst>
            <pc:docMk/>
            <pc:sldMk cId="0" sldId="258"/>
            <ac:spMk id="12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2:51:35.496" v="2"/>
          <ac:spMkLst>
            <pc:docMk/>
            <pc:sldMk cId="0" sldId="258"/>
            <ac:spMk id="13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48:14.086" v="18" actId="108"/>
          <ac:spMkLst>
            <pc:docMk/>
            <pc:sldMk cId="0" sldId="258"/>
            <ac:spMk id="14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35:40.104" v="15" actId="20577"/>
          <ac:spMkLst>
            <pc:docMk/>
            <pc:sldMk cId="0" sldId="258"/>
            <ac:spMk id="15" creationId="{00000000-0000-0000-0000-000000000000}"/>
          </ac:spMkLst>
        </pc:spChg>
        <pc:picChg chg="del">
          <ac:chgData name="Emily Lawrie" userId="053fec8d-4db6-449a-8e73-7d5899837dae" providerId="ADAL" clId="{5DA63D8C-B9EE-4F86-BE66-70B0446A732E}" dt="2026-04-10T02:56:42.862" v="5" actId="478"/>
          <ac:picMkLst>
            <pc:docMk/>
            <pc:sldMk cId="0" sldId="258"/>
            <ac:picMk id="8" creationId="{00000000-0000-0000-0000-000000000000}"/>
          </ac:picMkLst>
        </pc:picChg>
        <pc:picChg chg="add mod">
          <ac:chgData name="Emily Lawrie" userId="053fec8d-4db6-449a-8e73-7d5899837dae" providerId="ADAL" clId="{5DA63D8C-B9EE-4F86-BE66-70B0446A732E}" dt="2026-04-10T02:56:45.696" v="6" actId="1076"/>
          <ac:picMkLst>
            <pc:docMk/>
            <pc:sldMk cId="0" sldId="258"/>
            <ac:picMk id="16" creationId="{99B7CF10-8C1B-6232-00E1-94C7EDDA4B74}"/>
          </ac:picMkLst>
        </pc:picChg>
      </pc:sldChg>
    </pc:docChg>
  </pc:docChgLst>
  <pc:docChgLst>
    <pc:chgData name="Danni Rosa" userId="639f6c59-b5df-4b2d-9088-8a6c58c6a75c" providerId="ADAL" clId="{0A6AB679-AEB5-483E-810A-1AD0E7D01FB1}"/>
    <pc:docChg chg="modSld">
      <pc:chgData name="Danni Rosa" userId="639f6c59-b5df-4b2d-9088-8a6c58c6a75c" providerId="ADAL" clId="{0A6AB679-AEB5-483E-810A-1AD0E7D01FB1}" dt="2026-03-16T00:24:48.565" v="26" actId="20577"/>
      <pc:docMkLst>
        <pc:docMk/>
      </pc:docMkLst>
      <pc:sldChg chg="modSp mod">
        <pc:chgData name="Danni Rosa" userId="639f6c59-b5df-4b2d-9088-8a6c58c6a75c" providerId="ADAL" clId="{0A6AB679-AEB5-483E-810A-1AD0E7D01FB1}" dt="2026-03-15T23:50:26.113" v="15" actId="2711"/>
        <pc:sldMkLst>
          <pc:docMk/>
          <pc:sldMk cId="0" sldId="256"/>
        </pc:sldMkLst>
        <pc:spChg chg="mod">
          <ac:chgData name="Danni Rosa" userId="639f6c59-b5df-4b2d-9088-8a6c58c6a75c" providerId="ADAL" clId="{0A6AB679-AEB5-483E-810A-1AD0E7D01FB1}" dt="2026-03-15T23:29:27.305" v="6" actId="2711"/>
          <ac:spMkLst>
            <pc:docMk/>
            <pc:sldMk cId="0" sldId="256"/>
            <ac:spMk id="15" creationId="{00000000-0000-0000-0000-000000000000}"/>
          </ac:spMkLst>
        </pc:spChg>
        <pc:spChg chg="mod">
          <ac:chgData name="Danni Rosa" userId="639f6c59-b5df-4b2d-9088-8a6c58c6a75c" providerId="ADAL" clId="{0A6AB679-AEB5-483E-810A-1AD0E7D01FB1}" dt="2026-03-15T23:28:51.631" v="2" actId="2711"/>
          <ac:spMkLst>
            <pc:docMk/>
            <pc:sldMk cId="0" sldId="256"/>
            <ac:spMk id="16" creationId="{00000000-0000-0000-0000-000000000000}"/>
          </ac:spMkLst>
        </pc:spChg>
        <pc:spChg chg="mod">
          <ac:chgData name="Danni Rosa" userId="639f6c59-b5df-4b2d-9088-8a6c58c6a75c" providerId="ADAL" clId="{0A6AB679-AEB5-483E-810A-1AD0E7D01FB1}" dt="2026-03-15T23:50:26.113" v="15" actId="2711"/>
          <ac:spMkLst>
            <pc:docMk/>
            <pc:sldMk cId="0" sldId="256"/>
            <ac:spMk id="18" creationId="{00000000-0000-0000-0000-000000000000}"/>
          </ac:spMkLst>
        </pc:spChg>
      </pc:sldChg>
      <pc:sldChg chg="modSp mod">
        <pc:chgData name="Danni Rosa" userId="639f6c59-b5df-4b2d-9088-8a6c58c6a75c" providerId="ADAL" clId="{0A6AB679-AEB5-483E-810A-1AD0E7D01FB1}" dt="2026-03-16T00:17:46.460" v="21"/>
        <pc:sldMkLst>
          <pc:docMk/>
          <pc:sldMk cId="0" sldId="257"/>
        </pc:sldMkLst>
        <pc:spChg chg="mod">
          <ac:chgData name="Danni Rosa" userId="639f6c59-b5df-4b2d-9088-8a6c58c6a75c" providerId="ADAL" clId="{0A6AB679-AEB5-483E-810A-1AD0E7D01FB1}" dt="2026-03-16T00:17:20.304" v="18"/>
          <ac:spMkLst>
            <pc:docMk/>
            <pc:sldMk cId="0" sldId="257"/>
            <ac:spMk id="12" creationId="{00000000-0000-0000-0000-000000000000}"/>
          </ac:spMkLst>
        </pc:spChg>
        <pc:spChg chg="mod">
          <ac:chgData name="Danni Rosa" userId="639f6c59-b5df-4b2d-9088-8a6c58c6a75c" providerId="ADAL" clId="{0A6AB679-AEB5-483E-810A-1AD0E7D01FB1}" dt="2026-03-16T00:17:46.460" v="21"/>
          <ac:spMkLst>
            <pc:docMk/>
            <pc:sldMk cId="0" sldId="257"/>
            <ac:spMk id="14" creationId="{00000000-0000-0000-0000-000000000000}"/>
          </ac:spMkLst>
        </pc:spChg>
        <pc:spChg chg="mod">
          <ac:chgData name="Danni Rosa" userId="639f6c59-b5df-4b2d-9088-8a6c58c6a75c" providerId="ADAL" clId="{0A6AB679-AEB5-483E-810A-1AD0E7D01FB1}" dt="2026-03-16T00:17:33.500" v="19" actId="6549"/>
          <ac:spMkLst>
            <pc:docMk/>
            <pc:sldMk cId="0" sldId="257"/>
            <ac:spMk id="15" creationId="{00000000-0000-0000-0000-000000000000}"/>
          </ac:spMkLst>
        </pc:spChg>
      </pc:sldChg>
      <pc:sldChg chg="modSp mod">
        <pc:chgData name="Danni Rosa" userId="639f6c59-b5df-4b2d-9088-8a6c58c6a75c" providerId="ADAL" clId="{0A6AB679-AEB5-483E-810A-1AD0E7D01FB1}" dt="2026-03-16T00:24:48.565" v="26" actId="20577"/>
        <pc:sldMkLst>
          <pc:docMk/>
          <pc:sldMk cId="0" sldId="258"/>
        </pc:sldMkLst>
        <pc:spChg chg="mod">
          <ac:chgData name="Danni Rosa" userId="639f6c59-b5df-4b2d-9088-8a6c58c6a75c" providerId="ADAL" clId="{0A6AB679-AEB5-483E-810A-1AD0E7D01FB1}" dt="2026-03-16T00:24:48.565" v="26" actId="20577"/>
          <ac:spMkLst>
            <pc:docMk/>
            <pc:sldMk cId="0" sldId="258"/>
            <ac:spMk id="12" creationId="{00000000-0000-0000-0000-000000000000}"/>
          </ac:spMkLst>
        </pc:spChg>
        <pc:grpChg chg="mod">
          <ac:chgData name="Danni Rosa" userId="639f6c59-b5df-4b2d-9088-8a6c58c6a75c" providerId="ADAL" clId="{0A6AB679-AEB5-483E-810A-1AD0E7D01FB1}" dt="2026-03-16T00:24:41.617" v="24" actId="1076"/>
          <ac:grpSpMkLst>
            <pc:docMk/>
            <pc:sldMk cId="0" sldId="258"/>
            <ac:grpSpMk id="2" creationId="{00000000-0000-0000-0000-000000000000}"/>
          </ac:grpSpMkLst>
        </pc:grpChg>
      </pc:sldChg>
    </pc:docChg>
  </pc:docChgLst>
  <pc:docChgLst>
    <pc:chgData name="Danni Rosa" userId="S::rosa0025@flinders.edu.au::639f6c59-b5df-4b2d-9088-8a6c58c6a75c" providerId="AD" clId="Web-{1070B798-8D66-4638-BCA5-994378FAA502}"/>
    <pc:docChg chg="modSld">
      <pc:chgData name="Danni Rosa" userId="S::rosa0025@flinders.edu.au::639f6c59-b5df-4b2d-9088-8a6c58c6a75c" providerId="AD" clId="Web-{1070B798-8D66-4638-BCA5-994378FAA502}" dt="2026-03-15T23:14:50.335" v="3" actId="20577"/>
      <pc:docMkLst>
        <pc:docMk/>
      </pc:docMkLst>
      <pc:sldChg chg="modSp">
        <pc:chgData name="Danni Rosa" userId="S::rosa0025@flinders.edu.au::639f6c59-b5df-4b2d-9088-8a6c58c6a75c" providerId="AD" clId="Web-{1070B798-8D66-4638-BCA5-994378FAA502}" dt="2026-03-15T23:14:50.335" v="3" actId="20577"/>
        <pc:sldMkLst>
          <pc:docMk/>
          <pc:sldMk cId="0" sldId="256"/>
        </pc:sldMkLst>
        <pc:spChg chg="mod">
          <ac:chgData name="Danni Rosa" userId="S::rosa0025@flinders.edu.au::639f6c59-b5df-4b2d-9088-8a6c58c6a75c" providerId="AD" clId="Web-{1070B798-8D66-4638-BCA5-994378FAA502}" dt="2026-03-15T23:14:47.554" v="1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Danni Rosa" userId="S::rosa0025@flinders.edu.au::639f6c59-b5df-4b2d-9088-8a6c58c6a75c" providerId="AD" clId="Web-{1070B798-8D66-4638-BCA5-994378FAA502}" dt="2026-03-15T23:14:50.335" v="3" actId="20577"/>
          <ac:spMkLst>
            <pc:docMk/>
            <pc:sldMk cId="0" sldId="256"/>
            <ac:spMk id="1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>
            <a:off x="381000" y="7726814"/>
            <a:ext cx="8787466" cy="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V="1">
            <a:off x="9144000" y="6886165"/>
            <a:ext cx="24466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8" name="AutoShape 8"/>
          <p:cNvSpPr/>
          <p:nvPr/>
        </p:nvSpPr>
        <p:spPr>
          <a:xfrm flipH="1" flipV="1">
            <a:off x="9187516" y="6134825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10" name="TextBox 10"/>
          <p:cNvSpPr txBox="1"/>
          <p:nvPr/>
        </p:nvSpPr>
        <p:spPr>
          <a:xfrm>
            <a:off x="381000" y="125836"/>
            <a:ext cx="3450687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T&amp;R: Level C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40401" y="923925"/>
            <a:ext cx="1853131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Teaching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40401" y="7974464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631858" y="6528412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631858" y="923925"/>
            <a:ext cx="4724988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Research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9639039" y="1264808"/>
            <a:ext cx="7940546" cy="22964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Leads contributions to research and/or research application in industry/creative contexts.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Engages in research leadership through contributions to research culture, leadership of funding applications and funded projects, mentoring and development of research students and teams.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40401" y="1362075"/>
            <a:ext cx="8274638" cy="3831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Designs, delivers and leads evidence-informed, inclusive and innovative teaching, curriculum design and/or educational support at course, discipline, or equivalent level</a:t>
            </a:r>
            <a:r>
              <a:rPr lang="en-US" sz="1100" dirty="0">
                <a:solidFill>
                  <a:srgbClr val="36464B"/>
                </a:solidFill>
                <a:latin typeface="Public Sans Thin Bold"/>
              </a:rPr>
              <a:t>.</a:t>
            </a: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scholarship and leads mentoring, support and development of groups.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640401" y="8301744"/>
            <a:ext cx="8324925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2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9631858" y="6857428"/>
            <a:ext cx="7981141" cy="1334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Makes contributions to, and leads components of, enhancement or strategic programs at the College, University or wider, discipline level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 panose="020B0604020202020204" charset="0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Delivers impactful contributions to institutional reputation and growth through external engagement.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pic>
        <p:nvPicPr>
          <p:cNvPr id="19" name="Picture 9">
            <a:extLst>
              <a:ext uri="{FF2B5EF4-FFF2-40B4-BE49-F238E27FC236}">
                <a16:creationId xmlns:a16="http://schemas.microsoft.com/office/drawing/2014/main" id="{3FA8B3EB-3E5A-2B8A-C63E-BCC0E33FF5A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3800"/>
          <a:stretch>
            <a:fillRect/>
          </a:stretch>
        </p:blipFill>
        <p:spPr>
          <a:xfrm>
            <a:off x="17181406" y="9039795"/>
            <a:ext cx="1037680" cy="11570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V="1">
            <a:off x="9144000" y="6886165"/>
            <a:ext cx="24466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H="1" flipV="1">
            <a:off x="9144051" y="3446447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9" name="TextBox 9"/>
          <p:cNvSpPr txBox="1"/>
          <p:nvPr/>
        </p:nvSpPr>
        <p:spPr>
          <a:xfrm>
            <a:off x="381000" y="125836"/>
            <a:ext cx="3450687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TS: Level C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37859" y="952500"/>
            <a:ext cx="1853131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Teaching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358826" y="923925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82861" y="1270683"/>
            <a:ext cx="8324925" cy="40239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Designs, delivers and leads evidence-informed, inclusive and innovative teaching, curriculum design and/or educational support at course, discipline, or equivalent level</a:t>
            </a:r>
            <a:r>
              <a:rPr lang="en-US" sz="1100" dirty="0">
                <a:solidFill>
                  <a:srgbClr val="36464B"/>
                </a:solidFill>
                <a:latin typeface="Public Sans Thin Bold"/>
              </a:rPr>
              <a:t>.</a:t>
            </a: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 panose="020B0604020202020204" charset="0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scholarship and leads mentoring, support and development of groups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341331" y="1270683"/>
            <a:ext cx="8324925" cy="5718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2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378016" y="4056476"/>
            <a:ext cx="8396066" cy="22926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Makes contributions to, and leads components of, enhancement or strategic programs at the College, University or wider, discipline level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Delivers impactful contributions to institutional reputation and growth through external engagement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378016" y="3758946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pic>
        <p:nvPicPr>
          <p:cNvPr id="16" name="Picture 9">
            <a:extLst>
              <a:ext uri="{FF2B5EF4-FFF2-40B4-BE49-F238E27FC236}">
                <a16:creationId xmlns:a16="http://schemas.microsoft.com/office/drawing/2014/main" id="{FA356DDB-36FF-DB4C-C2FE-48A4AED3E4E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3800"/>
          <a:stretch>
            <a:fillRect/>
          </a:stretch>
        </p:blipFill>
        <p:spPr>
          <a:xfrm>
            <a:off x="17147416" y="9060282"/>
            <a:ext cx="1037680" cy="115706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71526" y="668673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H="1" flipV="1">
            <a:off x="9168466" y="6886165"/>
            <a:ext cx="19050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H="1" flipV="1">
            <a:off x="9178042" y="3379167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9" name="TextBox 9"/>
          <p:cNvSpPr txBox="1"/>
          <p:nvPr/>
        </p:nvSpPr>
        <p:spPr>
          <a:xfrm>
            <a:off x="381000" y="125836"/>
            <a:ext cx="4818973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RO: Level C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375321" y="1185862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375321" y="3659740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85488" y="1502010"/>
            <a:ext cx="8268012" cy="36429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Leads contributions to research and/or research application in industry/creative contexts.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Engages in research leadership through contributions to research culture, leadership of funding applications and funded projects, mentoring and development of research students and teams</a:t>
            </a:r>
            <a:r>
              <a:rPr lang="en-US" sz="1100" dirty="0">
                <a:solidFill>
                  <a:srgbClr val="36464B"/>
                </a:solidFill>
                <a:latin typeface="Public Sans Thin Bold"/>
              </a:rPr>
              <a:t>.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375321" y="1502010"/>
            <a:ext cx="8324925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2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375321" y="3984225"/>
            <a:ext cx="8396066" cy="22926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Makes contributions to, and leads components of, enhancement or strategic programs at the College, University or wider, discipline level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Delivers impactful contributions to institutional reputation and growth through external engagement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685488" y="1090612"/>
            <a:ext cx="4724988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232D4B"/>
                </a:solidFill>
                <a:latin typeface="Garet Bold"/>
              </a:rPr>
              <a:t>Research</a:t>
            </a:r>
          </a:p>
        </p:txBody>
      </p:sp>
      <p:pic>
        <p:nvPicPr>
          <p:cNvPr id="16" name="Picture 9">
            <a:extLst>
              <a:ext uri="{FF2B5EF4-FFF2-40B4-BE49-F238E27FC236}">
                <a16:creationId xmlns:a16="http://schemas.microsoft.com/office/drawing/2014/main" id="{99B7CF10-8C1B-6232-00E1-94C7EDDA4B7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3800"/>
          <a:stretch>
            <a:fillRect/>
          </a:stretch>
        </p:blipFill>
        <p:spPr>
          <a:xfrm>
            <a:off x="17181406" y="9039795"/>
            <a:ext cx="1037680" cy="11570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3A5132E6D024FB3E0001174C8961C" ma:contentTypeVersion="4" ma:contentTypeDescription="Create a new document." ma:contentTypeScope="" ma:versionID="7238b58ae79b700157d9b0e1d2a3d83d">
  <xsd:schema xmlns:xsd="http://www.w3.org/2001/XMLSchema" xmlns:xs="http://www.w3.org/2001/XMLSchema" xmlns:p="http://schemas.microsoft.com/office/2006/metadata/properties" xmlns:ns2="bbd16d57-8541-400a-bc1d-c85728586cc5" targetNamespace="http://schemas.microsoft.com/office/2006/metadata/properties" ma:root="true" ma:fieldsID="0740d1afb8e77993a900290702f07526" ns2:_="">
    <xsd:import namespace="bbd16d57-8541-400a-bc1d-c85728586c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16d57-8541-400a-bc1d-c85728586c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83A7DC-63A2-440D-A1DD-FE8A7F55BA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d16d57-8541-400a-bc1d-c85728586c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64A50F3-EB3E-47C9-B573-712E34B067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8EB909-801C-4FFC-90BE-EE522E44D9CC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bbd16d57-8541-400a-bc1d-c85728586cc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367</Words>
  <Application>Microsoft Office PowerPoint</Application>
  <PresentationFormat>Custom</PresentationFormat>
  <Paragraphs>112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Public Sans Thin Bold</vt:lpstr>
      <vt:lpstr>Arial</vt:lpstr>
      <vt:lpstr>Calibri</vt:lpstr>
      <vt:lpstr>Garet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Templates - Level C </dc:title>
  <cp:lastModifiedBy>Emily Lawrie</cp:lastModifiedBy>
  <cp:revision>3</cp:revision>
  <dcterms:created xsi:type="dcterms:W3CDTF">2006-08-16T00:00:00Z</dcterms:created>
  <dcterms:modified xsi:type="dcterms:W3CDTF">2026-04-10T05:49:53Z</dcterms:modified>
  <dc:identifier>DAFkWumElfI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0x010100C2F3A5132E6D024FB3E0001174C8961C</vt:lpwstr>
  </property>
</Properties>
</file>