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56" r:id="rId5"/>
    <p:sldMasterId id="2147483658" r:id="rId6"/>
    <p:sldMasterId id="2147483662" r:id="rId7"/>
    <p:sldMasterId id="2147483667" r:id="rId8"/>
  </p:sldMasterIdLst>
  <p:sldIdLst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6EB9BB-928E-473D-A136-B9ED34C1B2E3}" v="8" dt="2021-03-30T03:43:56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leena Bohn" userId="e57dc012-55ae-4876-b5be-d58b9b6cc64e" providerId="ADAL" clId="{766EB9BB-928E-473D-A136-B9ED34C1B2E3}"/>
    <pc:docChg chg="undo custSel modSld">
      <pc:chgData name="Sharleena Bohn" userId="e57dc012-55ae-4876-b5be-d58b9b6cc64e" providerId="ADAL" clId="{766EB9BB-928E-473D-A136-B9ED34C1B2E3}" dt="2021-03-30T05:24:51.222" v="295" actId="1076"/>
      <pc:docMkLst>
        <pc:docMk/>
      </pc:docMkLst>
      <pc:sldChg chg="addSp delSp modSp mod">
        <pc:chgData name="Sharleena Bohn" userId="e57dc012-55ae-4876-b5be-d58b9b6cc64e" providerId="ADAL" clId="{766EB9BB-928E-473D-A136-B9ED34C1B2E3}" dt="2021-03-30T05:24:51.222" v="295" actId="1076"/>
        <pc:sldMkLst>
          <pc:docMk/>
          <pc:sldMk cId="832159717" sldId="257"/>
        </pc:sldMkLst>
        <pc:spChg chg="mod">
          <ac:chgData name="Sharleena Bohn" userId="e57dc012-55ae-4876-b5be-d58b9b6cc64e" providerId="ADAL" clId="{766EB9BB-928E-473D-A136-B9ED34C1B2E3}" dt="2021-03-30T05:24:51.222" v="295" actId="1076"/>
          <ac:spMkLst>
            <pc:docMk/>
            <pc:sldMk cId="832159717" sldId="257"/>
            <ac:spMk id="2" creationId="{00000000-0000-0000-0000-000000000000}"/>
          </ac:spMkLst>
        </pc:spChg>
        <pc:spChg chg="mod">
          <ac:chgData name="Sharleena Bohn" userId="e57dc012-55ae-4876-b5be-d58b9b6cc64e" providerId="ADAL" clId="{766EB9BB-928E-473D-A136-B9ED34C1B2E3}" dt="2021-03-30T05:24:31.785" v="288" actId="1076"/>
          <ac:spMkLst>
            <pc:docMk/>
            <pc:sldMk cId="832159717" sldId="257"/>
            <ac:spMk id="3" creationId="{00000000-0000-0000-0000-000000000000}"/>
          </ac:spMkLst>
        </pc:spChg>
        <pc:spChg chg="mod">
          <ac:chgData name="Sharleena Bohn" userId="e57dc012-55ae-4876-b5be-d58b9b6cc64e" providerId="ADAL" clId="{766EB9BB-928E-473D-A136-B9ED34C1B2E3}" dt="2021-03-30T05:24:43.554" v="294" actId="1035"/>
          <ac:spMkLst>
            <pc:docMk/>
            <pc:sldMk cId="832159717" sldId="257"/>
            <ac:spMk id="5" creationId="{00000000-0000-0000-0000-000000000000}"/>
          </ac:spMkLst>
        </pc:spChg>
        <pc:spChg chg="add mod">
          <ac:chgData name="Sharleena Bohn" userId="e57dc012-55ae-4876-b5be-d58b9b6cc64e" providerId="ADAL" clId="{766EB9BB-928E-473D-A136-B9ED34C1B2E3}" dt="2021-03-30T05:24:35.035" v="289" actId="122"/>
          <ac:spMkLst>
            <pc:docMk/>
            <pc:sldMk cId="832159717" sldId="257"/>
            <ac:spMk id="10" creationId="{FAD68582-2121-4C98-962F-70BFF686D916}"/>
          </ac:spMkLst>
        </pc:spChg>
        <pc:spChg chg="add mod">
          <ac:chgData name="Sharleena Bohn" userId="e57dc012-55ae-4876-b5be-d58b9b6cc64e" providerId="ADAL" clId="{766EB9BB-928E-473D-A136-B9ED34C1B2E3}" dt="2021-03-30T05:24:03.130" v="280" actId="122"/>
          <ac:spMkLst>
            <pc:docMk/>
            <pc:sldMk cId="832159717" sldId="257"/>
            <ac:spMk id="11" creationId="{1DECA55E-5B2F-4229-9BB2-14DC735BC664}"/>
          </ac:spMkLst>
        </pc:spChg>
        <pc:picChg chg="del">
          <ac:chgData name="Sharleena Bohn" userId="e57dc012-55ae-4876-b5be-d58b9b6cc64e" providerId="ADAL" clId="{766EB9BB-928E-473D-A136-B9ED34C1B2E3}" dt="2021-03-30T02:50:07.271" v="0" actId="478"/>
          <ac:picMkLst>
            <pc:docMk/>
            <pc:sldMk cId="832159717" sldId="257"/>
            <ac:picMk id="4" creationId="{00000000-0000-0000-0000-000000000000}"/>
          </ac:picMkLst>
        </pc:picChg>
        <pc:picChg chg="add del mod">
          <ac:chgData name="Sharleena Bohn" userId="e57dc012-55ae-4876-b5be-d58b9b6cc64e" providerId="ADAL" clId="{766EB9BB-928E-473D-A136-B9ED34C1B2E3}" dt="2021-03-30T02:56:10.987" v="49" actId="478"/>
          <ac:picMkLst>
            <pc:docMk/>
            <pc:sldMk cId="832159717" sldId="257"/>
            <ac:picMk id="6" creationId="{B0CA23D1-41B2-47A8-B6C8-69C3FB833BD9}"/>
          </ac:picMkLst>
        </pc:picChg>
        <pc:picChg chg="add mod">
          <ac:chgData name="Sharleena Bohn" userId="e57dc012-55ae-4876-b5be-d58b9b6cc64e" providerId="ADAL" clId="{766EB9BB-928E-473D-A136-B9ED34C1B2E3}" dt="2021-03-30T05:24:40.128" v="292" actId="1035"/>
          <ac:picMkLst>
            <pc:docMk/>
            <pc:sldMk cId="832159717" sldId="257"/>
            <ac:picMk id="7" creationId="{221317F9-C37C-418C-A0CF-CFD4E0B5DCA2}"/>
          </ac:picMkLst>
        </pc:picChg>
        <pc:picChg chg="add mod">
          <ac:chgData name="Sharleena Bohn" userId="e57dc012-55ae-4876-b5be-d58b9b6cc64e" providerId="ADAL" clId="{766EB9BB-928E-473D-A136-B9ED34C1B2E3}" dt="2021-03-30T05:24:22.894" v="284" actId="14100"/>
          <ac:picMkLst>
            <pc:docMk/>
            <pc:sldMk cId="832159717" sldId="257"/>
            <ac:picMk id="9" creationId="{A0E1CA22-4F34-4804-BD66-424EB9BD0B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71521" y="5229200"/>
            <a:ext cx="252028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71521" y="908720"/>
            <a:ext cx="7080799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FLINDERS UNIVERSITY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4651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oter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4745"/>
            <a:ext cx="3810000" cy="489654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3810000" cy="489654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79181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5908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oter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79181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63001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34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79181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endParaRPr lang="en-AU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4213" y="1124744"/>
            <a:ext cx="7772400" cy="410445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52246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4745"/>
            <a:ext cx="3810000" cy="41764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3810000" cy="41764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79181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9828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79181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40054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560195" cy="79181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endParaRPr lang="en-AU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4213" y="1124744"/>
            <a:ext cx="7560196" cy="381642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34570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4745"/>
            <a:ext cx="3810000" cy="525658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3740224" cy="38164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04211" cy="79181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51255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04211" cy="79181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71009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oter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79181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endParaRPr lang="en-AU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4213" y="1124744"/>
            <a:ext cx="7772400" cy="496855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77503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4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0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FU_H_Inspiring_CMY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5733256"/>
            <a:ext cx="1616168" cy="77749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576511" y="19710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SECTION HEADING</a:t>
            </a:r>
            <a:endParaRPr lang="en-A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7831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FU_H_Inspiring_CMYK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5733256"/>
            <a:ext cx="1616168" cy="7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6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FU_H_Inspiring_CMYK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5733256"/>
            <a:ext cx="1616168" cy="7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49" y="213138"/>
            <a:ext cx="7772400" cy="791815"/>
          </a:xfrm>
        </p:spPr>
        <p:txBody>
          <a:bodyPr/>
          <a:lstStyle/>
          <a:p>
            <a:r>
              <a:rPr lang="en-US" sz="3200" dirty="0"/>
              <a:t>Student Evaluation of Teaching (SET)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3" y="1054228"/>
            <a:ext cx="8136730" cy="934612"/>
          </a:xfrm>
        </p:spPr>
        <p:txBody>
          <a:bodyPr/>
          <a:lstStyle/>
          <a:p>
            <a:pPr marL="0" indent="0" algn="ctr">
              <a:buNone/>
            </a:pPr>
            <a:r>
              <a:rPr lang="en-AU" sz="2000" dirty="0"/>
              <a:t>In your FLO topic, click                   (top right corner) </a:t>
            </a:r>
            <a:br>
              <a:rPr lang="en-AU" sz="1600" dirty="0"/>
            </a:br>
            <a:br>
              <a:rPr lang="en-AU" sz="1600" dirty="0"/>
            </a:br>
            <a:endParaRPr lang="en-AU" sz="2000" dirty="0"/>
          </a:p>
        </p:txBody>
      </p:sp>
      <p:sp>
        <p:nvSpPr>
          <p:cNvPr id="5" name="Right Arrow 4"/>
          <p:cNvSpPr/>
          <p:nvPr/>
        </p:nvSpPr>
        <p:spPr>
          <a:xfrm>
            <a:off x="2843808" y="3212976"/>
            <a:ext cx="864096" cy="2880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188500" y="4301706"/>
            <a:ext cx="8759642" cy="1143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i="1" dirty="0">
                <a:solidFill>
                  <a:srgbClr val="002F60"/>
                </a:solidFill>
                <a:cs typeface="Arial" pitchFamily="34" charset="0"/>
              </a:rPr>
              <a:t>The primary purpose of the </a:t>
            </a:r>
            <a:r>
              <a:rPr lang="en-US" b="1" i="1" dirty="0">
                <a:solidFill>
                  <a:srgbClr val="002F60"/>
                </a:solidFill>
                <a:cs typeface="Arial" pitchFamily="34" charset="0"/>
              </a:rPr>
              <a:t>Student Evaluation of Teaching</a:t>
            </a:r>
          </a:p>
          <a:p>
            <a:pPr algn="ctr">
              <a:lnSpc>
                <a:spcPct val="130000"/>
              </a:lnSpc>
            </a:pPr>
            <a:r>
              <a:rPr lang="en-US" i="1" dirty="0">
                <a:solidFill>
                  <a:srgbClr val="002F60"/>
                </a:solidFill>
                <a:cs typeface="Arial" pitchFamily="34" charset="0"/>
              </a:rPr>
              <a:t>is to provide staff with valid and reliable information with which to make informed decisions</a:t>
            </a:r>
          </a:p>
          <a:p>
            <a:pPr algn="ctr">
              <a:lnSpc>
                <a:spcPct val="130000"/>
              </a:lnSpc>
            </a:pPr>
            <a:r>
              <a:rPr lang="en-US" i="1" dirty="0">
                <a:solidFill>
                  <a:srgbClr val="002F60"/>
                </a:solidFill>
                <a:cs typeface="Arial" pitchFamily="34" charset="0"/>
              </a:rPr>
              <a:t> about improving student learning outcomes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317F9-C37C-418C-A0CF-CFD4E0B5D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204864"/>
            <a:ext cx="2355096" cy="1610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E1CA22-4F34-4804-BD66-424EB9BD0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30" y="1054228"/>
            <a:ext cx="1046875" cy="33712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D68582-2121-4C98-962F-70BFF686D916}"/>
              </a:ext>
            </a:extLst>
          </p:cNvPr>
          <p:cNvSpPr txBox="1">
            <a:spLocks/>
          </p:cNvSpPr>
          <p:nvPr/>
        </p:nvSpPr>
        <p:spPr>
          <a:xfrm>
            <a:off x="337043" y="1836830"/>
            <a:ext cx="7708502" cy="9346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dirty="0"/>
              <a:t>Then under Topic Links, click Student Evaluation of Teaching</a:t>
            </a:r>
            <a:br>
              <a:rPr lang="en-AU" sz="1600" dirty="0"/>
            </a:br>
            <a:br>
              <a:rPr lang="en-AU" sz="1600" dirty="0"/>
            </a:br>
            <a:endParaRPr lang="en-AU" sz="2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ECA55E-5B2F-4229-9BB2-14DC735BC664}"/>
              </a:ext>
            </a:extLst>
          </p:cNvPr>
          <p:cNvSpPr txBox="1">
            <a:spLocks/>
          </p:cNvSpPr>
          <p:nvPr/>
        </p:nvSpPr>
        <p:spPr>
          <a:xfrm>
            <a:off x="337043" y="3834400"/>
            <a:ext cx="7708502" cy="9346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dirty="0"/>
              <a:t>Or direct at </a:t>
            </a:r>
            <a:r>
              <a:rPr lang="en-AU" sz="2000" u="sng" dirty="0">
                <a:solidFill>
                  <a:srgbClr val="0070C0"/>
                </a:solidFill>
              </a:rPr>
              <a:t>set.flinders.edu.au </a:t>
            </a:r>
          </a:p>
        </p:txBody>
      </p:sp>
    </p:spTree>
    <p:extLst>
      <p:ext uri="{BB962C8B-B14F-4D97-AF65-F5344CB8AC3E}">
        <p14:creationId xmlns:p14="http://schemas.microsoft.com/office/powerpoint/2010/main" val="83215971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heading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oter 1 with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oter 2 with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mall footer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Tperiod xmlns="908a30d4-aad7-43fd-9e1e-790b4e7dffe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2E717A93ECC47B3F05B0DB42AA79B" ma:contentTypeVersion="12" ma:contentTypeDescription="Create a new document." ma:contentTypeScope="" ma:versionID="64fe99aa14eaa65e5a8fa6b643512c08">
  <xsd:schema xmlns:xsd="http://www.w3.org/2001/XMLSchema" xmlns:xs="http://www.w3.org/2001/XMLSchema" xmlns:p="http://schemas.microsoft.com/office/2006/metadata/properties" xmlns:ns2="908a30d4-aad7-43fd-9e1e-790b4e7dffe0" xmlns:ns3="94c599e5-20e1-4186-b809-e1d50488384e" targetNamespace="http://schemas.microsoft.com/office/2006/metadata/properties" ma:root="true" ma:fieldsID="de46c7c682522f7753887dc9b28131f3" ns2:_="" ns3:_="">
    <xsd:import namespace="908a30d4-aad7-43fd-9e1e-790b4e7dffe0"/>
    <xsd:import namespace="94c599e5-20e1-4186-b809-e1d504883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SETperiod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a30d4-aad7-43fd-9e1e-790b4e7dff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ETperiod" ma:index="10" nillable="true" ma:displayName="SET Document type/year" ma:format="Dropdown" ma:internalName="SETperiod">
      <xsd:simpleType>
        <xsd:union memberTypes="dms:Text">
          <xsd:simpleType>
            <xsd:restriction base="dms:Choice">
              <xsd:enumeration value="SET document"/>
              <xsd:enumeration value="S1 2020"/>
              <xsd:enumeration value="S2 2020"/>
              <xsd:enumeration value="S1 2021"/>
              <xsd:enumeration value="S2 2021"/>
            </xsd:restriction>
          </xsd:simpleType>
        </xsd:un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599e5-20e1-4186-b809-e1d50488384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F09307-9BD7-4FB8-82A9-86DE7060C5BC}">
  <ds:schemaRefs>
    <ds:schemaRef ds:uri="http://schemas.microsoft.com/office/2006/metadata/properties"/>
    <ds:schemaRef ds:uri="http://schemas.microsoft.com/office/infopath/2007/PartnerControls"/>
    <ds:schemaRef ds:uri="908a30d4-aad7-43fd-9e1e-790b4e7dffe0"/>
  </ds:schemaRefs>
</ds:datastoreItem>
</file>

<file path=customXml/itemProps2.xml><?xml version="1.0" encoding="utf-8"?>
<ds:datastoreItem xmlns:ds="http://schemas.openxmlformats.org/officeDocument/2006/customXml" ds:itemID="{208FC051-3911-46D3-A69B-BEA7E18832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E7352A-0755-43F1-8634-16946C91EE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8a30d4-aad7-43fd-9e1e-790b4e7dffe0"/>
    <ds:schemaRef ds:uri="94c599e5-20e1-4186-b809-e1d5048838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72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Title page</vt:lpstr>
      <vt:lpstr>Section heading page</vt:lpstr>
      <vt:lpstr>Footer 1 with logo</vt:lpstr>
      <vt:lpstr>Footer 2 with logo</vt:lpstr>
      <vt:lpstr>Small footer no logo</vt:lpstr>
      <vt:lpstr>Student Evaluation of Teaching (SET)</vt:lpstr>
    </vt:vector>
  </TitlesOfParts>
  <Company>Flinders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FLINDERS UNIVERSITY Title</dc:title>
  <dc:creator>Imogen O'Reilly</dc:creator>
  <cp:lastModifiedBy>Sharleena Bohn</cp:lastModifiedBy>
  <cp:revision>13</cp:revision>
  <dcterms:created xsi:type="dcterms:W3CDTF">2015-10-21T23:28:46Z</dcterms:created>
  <dcterms:modified xsi:type="dcterms:W3CDTF">2021-03-30T05:25:01Z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0x010100E9E2E717A93ECC47B3F05B0DB42AA79B</vt:lpwstr>
  </property>
</Properties>
</file>